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84" r:id="rId3"/>
  </p:sldMasterIdLst>
  <p:notesMasterIdLst>
    <p:notesMasterId r:id="rId27"/>
  </p:notesMasterIdLst>
  <p:handoutMasterIdLst>
    <p:handoutMasterId r:id="rId28"/>
  </p:handoutMasterIdLst>
  <p:sldIdLst>
    <p:sldId id="364" r:id="rId4"/>
    <p:sldId id="1045" r:id="rId5"/>
    <p:sldId id="365" r:id="rId6"/>
    <p:sldId id="1043" r:id="rId7"/>
    <p:sldId id="1044" r:id="rId8"/>
    <p:sldId id="1031" r:id="rId9"/>
    <p:sldId id="1039" r:id="rId10"/>
    <p:sldId id="1042" r:id="rId11"/>
    <p:sldId id="1027" r:id="rId12"/>
    <p:sldId id="1028" r:id="rId13"/>
    <p:sldId id="1041" r:id="rId14"/>
    <p:sldId id="1032" r:id="rId15"/>
    <p:sldId id="1029" r:id="rId16"/>
    <p:sldId id="1030" r:id="rId17"/>
    <p:sldId id="1033" r:id="rId18"/>
    <p:sldId id="1040" r:id="rId19"/>
    <p:sldId id="1037" r:id="rId20"/>
    <p:sldId id="1035" r:id="rId21"/>
    <p:sldId id="1036" r:id="rId22"/>
    <p:sldId id="1034" r:id="rId23"/>
    <p:sldId id="1025" r:id="rId24"/>
    <p:sldId id="1038" r:id="rId25"/>
    <p:sldId id="1026"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151" userDrawn="1">
          <p15:clr>
            <a:srgbClr val="A4A3A4"/>
          </p15:clr>
        </p15:guide>
        <p15:guide id="5" orient="horz" pos="1548" userDrawn="1">
          <p15:clr>
            <a:srgbClr val="A4A3A4"/>
          </p15:clr>
        </p15:guide>
        <p15:guide id="7" orient="horz" pos="39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2F2F2"/>
    <a:srgbClr val="F5F0F4"/>
    <a:srgbClr val="2D3D49"/>
    <a:srgbClr val="1B2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58" autoAdjust="0"/>
    <p:restoredTop sz="91811" autoAdjust="0"/>
  </p:normalViewPr>
  <p:slideViewPr>
    <p:cSldViewPr snapToGrid="0" showGuides="1">
      <p:cViewPr varScale="1">
        <p:scale>
          <a:sx n="120" d="100"/>
          <a:sy n="120" d="100"/>
        </p:scale>
        <p:origin x="472" y="176"/>
      </p:cViewPr>
      <p:guideLst>
        <p:guide pos="7151"/>
        <p:guide orient="horz" pos="1548"/>
        <p:guide orient="horz" pos="3906"/>
      </p:guideLst>
    </p:cSldViewPr>
  </p:slideViewPr>
  <p:outlineViewPr>
    <p:cViewPr>
      <p:scale>
        <a:sx n="100" d="100"/>
        <a:sy n="100" d="100"/>
      </p:scale>
      <p:origin x="0" y="-215870"/>
    </p:cViewPr>
  </p:outlineViewPr>
  <p:notesTextViewPr>
    <p:cViewPr>
      <p:scale>
        <a:sx n="1" d="1"/>
        <a:sy n="1" d="1"/>
      </p:scale>
      <p:origin x="0" y="0"/>
    </p:cViewPr>
  </p:notesTextViewPr>
  <p:sorterViewPr>
    <p:cViewPr>
      <p:scale>
        <a:sx n="33" d="100"/>
        <a:sy n="33" d="100"/>
      </p:scale>
      <p:origin x="0" y="0"/>
    </p:cViewPr>
  </p:sorterViewPr>
  <p:notesViewPr>
    <p:cSldViewPr snapToGrid="0" showGuides="1">
      <p:cViewPr>
        <p:scale>
          <a:sx n="25" d="100"/>
          <a:sy n="25" d="100"/>
        </p:scale>
        <p:origin x="5864" y="230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DD952E-3999-43CF-8D7F-20C9E8F06D11}" type="datetimeFigureOut">
              <a:rPr lang="zh-CN" altLang="en-US" smtClean="0"/>
              <a:t>2020/10/25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2A2D1D-8F38-4BC4-B3DD-1B3D05381A3C}" type="slidenum">
              <a:rPr lang="zh-CN" altLang="en-US" smtClean="0"/>
              <a:t>‹#›</a:t>
            </a:fld>
            <a:endParaRPr lang="zh-CN" altLang="en-US"/>
          </a:p>
        </p:txBody>
      </p:sp>
    </p:spTree>
    <p:extLst>
      <p:ext uri="{BB962C8B-B14F-4D97-AF65-F5344CB8AC3E}">
        <p14:creationId xmlns:p14="http://schemas.microsoft.com/office/powerpoint/2010/main" val="892903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FC969-264E-433A-AE1E-1CC71E448C73}" type="datetimeFigureOut">
              <a:rPr lang="zh-CN" altLang="en-US" smtClean="0"/>
              <a:t>2020/10/25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3F349-8298-4D23-82CA-29B0B89A4162}" type="slidenum">
              <a:rPr lang="zh-CN" altLang="en-US" smtClean="0"/>
              <a:t>‹#›</a:t>
            </a:fld>
            <a:endParaRPr lang="zh-CN" altLang="en-US"/>
          </a:p>
        </p:txBody>
      </p:sp>
    </p:spTree>
    <p:extLst>
      <p:ext uri="{BB962C8B-B14F-4D97-AF65-F5344CB8AC3E}">
        <p14:creationId xmlns:p14="http://schemas.microsoft.com/office/powerpoint/2010/main" val="164684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01">
    <p:spTree>
      <p:nvGrpSpPr>
        <p:cNvPr id="1" name=""/>
        <p:cNvGrpSpPr/>
        <p:nvPr/>
      </p:nvGrpSpPr>
      <p:grpSpPr>
        <a:xfrm>
          <a:off x="0" y="0"/>
          <a:ext cx="0" cy="0"/>
          <a:chOff x="0" y="0"/>
          <a:chExt cx="0" cy="0"/>
        </a:xfrm>
      </p:grpSpPr>
      <p:sp>
        <p:nvSpPr>
          <p:cNvPr id="2" name="标题 1"/>
          <p:cNvSpPr>
            <a:spLocks noGrp="1"/>
          </p:cNvSpPr>
          <p:nvPr>
            <p:ph type="ctrTitle"/>
          </p:nvPr>
        </p:nvSpPr>
        <p:spPr>
          <a:xfrm>
            <a:off x="660400" y="1683847"/>
            <a:ext cx="5283200" cy="1218795"/>
          </a:xfrm>
        </p:spPr>
        <p:txBody>
          <a:bodyPr anchor="b">
            <a:normAutofit/>
          </a:bodyPr>
          <a:lstStyle>
            <a:lvl1pPr algn="l">
              <a:defRPr sz="3600"/>
            </a:lvl1pPr>
          </a:lstStyle>
          <a:p>
            <a:r>
              <a:rPr lang="zh-CN" altLang="en-US"/>
              <a:t>单击此处编辑母版标题样式</a:t>
            </a:r>
          </a:p>
        </p:txBody>
      </p:sp>
      <p:sp>
        <p:nvSpPr>
          <p:cNvPr id="3" name="副标题 2"/>
          <p:cNvSpPr>
            <a:spLocks noGrp="1"/>
          </p:cNvSpPr>
          <p:nvPr>
            <p:ph type="subTitle" idx="1"/>
          </p:nvPr>
        </p:nvSpPr>
        <p:spPr>
          <a:xfrm>
            <a:off x="660400" y="2994717"/>
            <a:ext cx="5086342" cy="332399"/>
          </a:xfrm>
        </p:spPr>
        <p:txBody>
          <a:bodyPr>
            <a:normAutofit/>
          </a:bodyPr>
          <a:lstStyle>
            <a:lvl1pPr marL="0" indent="0" algn="l">
              <a:buNone/>
              <a:defRPr sz="20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14" name="文本框 13"/>
          <p:cNvSpPr txBox="1"/>
          <p:nvPr/>
        </p:nvSpPr>
        <p:spPr>
          <a:xfrm>
            <a:off x="665480" y="6283910"/>
            <a:ext cx="2875280" cy="246221"/>
          </a:xfrm>
          <a:prstGeom prst="rect">
            <a:avLst/>
          </a:prstGeom>
          <a:noFill/>
        </p:spPr>
        <p:txBody>
          <a:bodyPr wrap="square" lIns="0" tIns="0" rIns="0" bIns="0" rtlCol="0">
            <a:noAutofit/>
          </a:bodyPr>
          <a:lstStyle/>
          <a:p>
            <a:pPr algn="dist"/>
            <a:r>
              <a:rPr lang="zh-CN" altLang="en-US" sz="1400" b="1">
                <a:solidFill>
                  <a:schemeClr val="bg1">
                    <a:lumMod val="50000"/>
                    <a:alpha val="70000"/>
                  </a:schemeClr>
                </a:solidFill>
                <a:latin typeface="微软雅黑" panose="020B0503020204020204" pitchFamily="34" charset="-122"/>
                <a:ea typeface="微软雅黑" panose="020B0503020204020204" pitchFamily="34" charset="-122"/>
              </a:rPr>
              <a:t>团结、奋进、求实、创新</a:t>
            </a:r>
            <a:endParaRPr lang="en-US" altLang="zh-CN" sz="1400" b="1">
              <a:solidFill>
                <a:schemeClr val="bg1">
                  <a:lumMod val="50000"/>
                  <a:alpha val="70000"/>
                </a:schemeClr>
              </a:solidFill>
              <a:latin typeface="微软雅黑" panose="020B0503020204020204" pitchFamily="34" charset="-122"/>
              <a:ea typeface="微软雅黑" panose="020B0503020204020204" pitchFamily="34" charset="-122"/>
            </a:endParaRPr>
          </a:p>
        </p:txBody>
      </p:sp>
      <p:sp>
        <p:nvSpPr>
          <p:cNvPr id="83" name="文本框 82"/>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84" name="矩形 83"/>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85"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86" name="圆角矩形 167"/>
          <p:cNvSpPr/>
          <p:nvPr userDrawn="1"/>
        </p:nvSpPr>
        <p:spPr>
          <a:xfrm rot="5400000">
            <a:off x="1622285" y="2725107"/>
            <a:ext cx="164231" cy="2088000"/>
          </a:xfrm>
          <a:custGeom>
            <a:avLst/>
            <a:gdLst>
              <a:gd name="connsiteX0" fmla="*/ 0 w 28800"/>
              <a:gd name="connsiteY0" fmla="*/ 14400 h 2088000"/>
              <a:gd name="connsiteX1" fmla="*/ 14400 w 28800"/>
              <a:gd name="connsiteY1" fmla="*/ 0 h 2088000"/>
              <a:gd name="connsiteX2" fmla="*/ 14400 w 28800"/>
              <a:gd name="connsiteY2" fmla="*/ 0 h 2088000"/>
              <a:gd name="connsiteX3" fmla="*/ 28800 w 28800"/>
              <a:gd name="connsiteY3" fmla="*/ 14400 h 2088000"/>
              <a:gd name="connsiteX4" fmla="*/ 28800 w 28800"/>
              <a:gd name="connsiteY4" fmla="*/ 2073600 h 2088000"/>
              <a:gd name="connsiteX5" fmla="*/ 14400 w 28800"/>
              <a:gd name="connsiteY5" fmla="*/ 2088000 h 2088000"/>
              <a:gd name="connsiteX6" fmla="*/ 14400 w 28800"/>
              <a:gd name="connsiteY6" fmla="*/ 2088000 h 2088000"/>
              <a:gd name="connsiteX7" fmla="*/ 0 w 28800"/>
              <a:gd name="connsiteY7" fmla="*/ 2073600 h 2088000"/>
              <a:gd name="connsiteX8" fmla="*/ 0 w 28800"/>
              <a:gd name="connsiteY8" fmla="*/ 14400 h 2088000"/>
              <a:gd name="connsiteX0" fmla="*/ 0 w 28800"/>
              <a:gd name="connsiteY0" fmla="*/ 14400 h 2088000"/>
              <a:gd name="connsiteX1" fmla="*/ 14400 w 28800"/>
              <a:gd name="connsiteY1" fmla="*/ 0 h 2088000"/>
              <a:gd name="connsiteX2" fmla="*/ 14400 w 28800"/>
              <a:gd name="connsiteY2" fmla="*/ 0 h 2088000"/>
              <a:gd name="connsiteX3" fmla="*/ 28800 w 28800"/>
              <a:gd name="connsiteY3" fmla="*/ 14400 h 2088000"/>
              <a:gd name="connsiteX4" fmla="*/ 27069 w 28800"/>
              <a:gd name="connsiteY4" fmla="*/ 1490065 h 2088000"/>
              <a:gd name="connsiteX5" fmla="*/ 28800 w 28800"/>
              <a:gd name="connsiteY5" fmla="*/ 2073600 h 2088000"/>
              <a:gd name="connsiteX6" fmla="*/ 14400 w 28800"/>
              <a:gd name="connsiteY6" fmla="*/ 2088000 h 2088000"/>
              <a:gd name="connsiteX7" fmla="*/ 14400 w 28800"/>
              <a:gd name="connsiteY7" fmla="*/ 2088000 h 2088000"/>
              <a:gd name="connsiteX8" fmla="*/ 0 w 28800"/>
              <a:gd name="connsiteY8" fmla="*/ 2073600 h 2088000"/>
              <a:gd name="connsiteX9" fmla="*/ 0 w 28800"/>
              <a:gd name="connsiteY9" fmla="*/ 14400 h 2088000"/>
              <a:gd name="connsiteX0" fmla="*/ 0 w 28800"/>
              <a:gd name="connsiteY0" fmla="*/ 14400 h 2088000"/>
              <a:gd name="connsiteX1" fmla="*/ 14400 w 28800"/>
              <a:gd name="connsiteY1" fmla="*/ 0 h 2088000"/>
              <a:gd name="connsiteX2" fmla="*/ 14400 w 28800"/>
              <a:gd name="connsiteY2" fmla="*/ 0 h 2088000"/>
              <a:gd name="connsiteX3" fmla="*/ 28800 w 28800"/>
              <a:gd name="connsiteY3" fmla="*/ 14400 h 2088000"/>
              <a:gd name="connsiteX4" fmla="*/ 27069 w 28800"/>
              <a:gd name="connsiteY4" fmla="*/ 1490065 h 2088000"/>
              <a:gd name="connsiteX5" fmla="*/ 27069 w 28800"/>
              <a:gd name="connsiteY5" fmla="*/ 1712950 h 2088000"/>
              <a:gd name="connsiteX6" fmla="*/ 28800 w 28800"/>
              <a:gd name="connsiteY6" fmla="*/ 2073600 h 2088000"/>
              <a:gd name="connsiteX7" fmla="*/ 14400 w 28800"/>
              <a:gd name="connsiteY7" fmla="*/ 2088000 h 2088000"/>
              <a:gd name="connsiteX8" fmla="*/ 14400 w 28800"/>
              <a:gd name="connsiteY8" fmla="*/ 2088000 h 2088000"/>
              <a:gd name="connsiteX9" fmla="*/ 0 w 28800"/>
              <a:gd name="connsiteY9" fmla="*/ 2073600 h 2088000"/>
              <a:gd name="connsiteX10" fmla="*/ 0 w 28800"/>
              <a:gd name="connsiteY10" fmla="*/ 14400 h 2088000"/>
              <a:gd name="connsiteX0" fmla="*/ 0 w 164231"/>
              <a:gd name="connsiteY0" fmla="*/ 14400 h 2088000"/>
              <a:gd name="connsiteX1" fmla="*/ 14400 w 164231"/>
              <a:gd name="connsiteY1" fmla="*/ 0 h 2088000"/>
              <a:gd name="connsiteX2" fmla="*/ 14400 w 164231"/>
              <a:gd name="connsiteY2" fmla="*/ 0 h 2088000"/>
              <a:gd name="connsiteX3" fmla="*/ 28800 w 164231"/>
              <a:gd name="connsiteY3" fmla="*/ 14400 h 2088000"/>
              <a:gd name="connsiteX4" fmla="*/ 27069 w 164231"/>
              <a:gd name="connsiteY4" fmla="*/ 1490065 h 2088000"/>
              <a:gd name="connsiteX5" fmla="*/ 164229 w 164231"/>
              <a:gd name="connsiteY5" fmla="*/ 1608175 h 2088000"/>
              <a:gd name="connsiteX6" fmla="*/ 27069 w 164231"/>
              <a:gd name="connsiteY6" fmla="*/ 1712950 h 2088000"/>
              <a:gd name="connsiteX7" fmla="*/ 28800 w 164231"/>
              <a:gd name="connsiteY7" fmla="*/ 2073600 h 2088000"/>
              <a:gd name="connsiteX8" fmla="*/ 14400 w 164231"/>
              <a:gd name="connsiteY8" fmla="*/ 2088000 h 2088000"/>
              <a:gd name="connsiteX9" fmla="*/ 14400 w 164231"/>
              <a:gd name="connsiteY9" fmla="*/ 2088000 h 2088000"/>
              <a:gd name="connsiteX10" fmla="*/ 0 w 164231"/>
              <a:gd name="connsiteY10" fmla="*/ 2073600 h 2088000"/>
              <a:gd name="connsiteX11" fmla="*/ 0 w 164231"/>
              <a:gd name="connsiteY11" fmla="*/ 144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231" h="2088000">
                <a:moveTo>
                  <a:pt x="0" y="14400"/>
                </a:moveTo>
                <a:cubicBezTo>
                  <a:pt x="0" y="6447"/>
                  <a:pt x="6447" y="0"/>
                  <a:pt x="14400" y="0"/>
                </a:cubicBezTo>
                <a:lnTo>
                  <a:pt x="14400" y="0"/>
                </a:lnTo>
                <a:cubicBezTo>
                  <a:pt x="22353" y="0"/>
                  <a:pt x="28800" y="6447"/>
                  <a:pt x="28800" y="14400"/>
                </a:cubicBezTo>
                <a:lnTo>
                  <a:pt x="27069" y="1490065"/>
                </a:lnTo>
                <a:cubicBezTo>
                  <a:pt x="26434" y="1526895"/>
                  <a:pt x="164864" y="1571345"/>
                  <a:pt x="164229" y="1608175"/>
                </a:cubicBezTo>
                <a:lnTo>
                  <a:pt x="27069" y="1712950"/>
                </a:lnTo>
                <a:lnTo>
                  <a:pt x="28800" y="2073600"/>
                </a:lnTo>
                <a:cubicBezTo>
                  <a:pt x="28800" y="2081553"/>
                  <a:pt x="22353" y="2088000"/>
                  <a:pt x="14400" y="2088000"/>
                </a:cubicBezTo>
                <a:lnTo>
                  <a:pt x="14400" y="2088000"/>
                </a:lnTo>
                <a:cubicBezTo>
                  <a:pt x="6447" y="2088000"/>
                  <a:pt x="0" y="2081553"/>
                  <a:pt x="0" y="2073600"/>
                </a:cubicBezTo>
                <a:lnTo>
                  <a:pt x="0" y="14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同侧圆角矩形 86"/>
          <p:cNvSpPr/>
          <p:nvPr userDrawn="1"/>
        </p:nvSpPr>
        <p:spPr>
          <a:xfrm rot="5400000">
            <a:off x="-1656131" y="3420473"/>
            <a:ext cx="3586579" cy="27432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5" name="Freeform 172"/>
          <p:cNvSpPr>
            <a:spLocks/>
          </p:cNvSpPr>
          <p:nvPr userDrawn="1"/>
        </p:nvSpPr>
        <p:spPr bwMode="auto">
          <a:xfrm>
            <a:off x="660401" y="4499886"/>
            <a:ext cx="158280" cy="158280"/>
          </a:xfrm>
          <a:prstGeom prst="ellipse">
            <a:avLst/>
          </a:prstGeom>
          <a:noFill/>
          <a:ln w="28575">
            <a:solidFill>
              <a:schemeClr val="accent2"/>
            </a:solidFill>
          </a:ln>
        </p:spPr>
        <p:txBody>
          <a:bodyPr vert="horz" wrap="square" lIns="91440" tIns="45720" rIns="91440" bIns="45720" numCol="1" anchor="t" anchorCtr="0" compatLnSpc="1">
            <a:prstTxWarp prst="textNoShape">
              <a:avLst/>
            </a:prstTxWarp>
          </a:bodyPr>
          <a:lstStyle/>
          <a:p>
            <a:endParaRPr lang="zh-CN" altLang="en-US">
              <a:solidFill>
                <a:schemeClr val="bg2">
                  <a:lumMod val="50000"/>
                </a:schemeClr>
              </a:solidFill>
              <a:cs typeface="+mn-ea"/>
              <a:sym typeface="+mn-lt"/>
            </a:endParaRPr>
          </a:p>
        </p:txBody>
      </p:sp>
      <p:sp>
        <p:nvSpPr>
          <p:cNvPr id="97" name="Freeform 172"/>
          <p:cNvSpPr>
            <a:spLocks/>
          </p:cNvSpPr>
          <p:nvPr userDrawn="1"/>
        </p:nvSpPr>
        <p:spPr bwMode="auto">
          <a:xfrm>
            <a:off x="660401" y="5112145"/>
            <a:ext cx="158280" cy="158280"/>
          </a:xfrm>
          <a:prstGeom prst="ellipse">
            <a:avLst/>
          </a:prstGeom>
          <a:noFill/>
          <a:ln w="28575">
            <a:solidFill>
              <a:schemeClr val="accent2"/>
            </a:solidFill>
          </a:ln>
        </p:spPr>
        <p:txBody>
          <a:bodyPr vert="horz" wrap="square" lIns="91440" tIns="45720" rIns="91440" bIns="45720" numCol="1" anchor="t" anchorCtr="0" compatLnSpc="1">
            <a:prstTxWarp prst="textNoShape">
              <a:avLst/>
            </a:prstTxWarp>
          </a:bodyPr>
          <a:lstStyle/>
          <a:p>
            <a:endParaRPr lang="zh-CN" altLang="en-US">
              <a:solidFill>
                <a:schemeClr val="bg2">
                  <a:lumMod val="50000"/>
                </a:schemeClr>
              </a:solidFill>
              <a:cs typeface="+mn-ea"/>
              <a:sym typeface="+mn-lt"/>
            </a:endParaRPr>
          </a:p>
        </p:txBody>
      </p:sp>
      <p:pic>
        <p:nvPicPr>
          <p:cNvPr id="101" name="图片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8056" y="237077"/>
            <a:ext cx="1793544" cy="1793544"/>
          </a:xfrm>
          <a:prstGeom prst="rect">
            <a:avLst/>
          </a:prstGeom>
        </p:spPr>
      </p:pic>
      <p:sp>
        <p:nvSpPr>
          <p:cNvPr id="102" name="文本框 101"/>
          <p:cNvSpPr txBox="1"/>
          <p:nvPr userDrawn="1"/>
        </p:nvSpPr>
        <p:spPr>
          <a:xfrm>
            <a:off x="823373" y="4414944"/>
            <a:ext cx="2828884" cy="369332"/>
          </a:xfrm>
          <a:prstGeom prst="rect">
            <a:avLst/>
          </a:prstGeom>
          <a:noFill/>
        </p:spPr>
        <p:txBody>
          <a:bodyPr wrap="square" rtlCol="0" anchor="ctr" anchorCtr="0">
            <a:normAutofit/>
          </a:bodyPr>
          <a:lstStyle/>
          <a:p>
            <a:r>
              <a:rPr lang="zh-CN" altLang="en-US" sz="1600" b="1" dirty="0">
                <a:solidFill>
                  <a:schemeClr val="bg2">
                    <a:lumMod val="50000"/>
                  </a:schemeClr>
                </a:solidFill>
                <a:cs typeface="+mn-ea"/>
                <a:sym typeface="+mn-lt"/>
              </a:rPr>
              <a:t>答辩人：</a:t>
            </a:r>
            <a:endParaRPr lang="zh-CN" altLang="en-US" b="1" dirty="0">
              <a:solidFill>
                <a:schemeClr val="bg2">
                  <a:lumMod val="50000"/>
                </a:schemeClr>
              </a:solidFill>
              <a:cs typeface="+mn-ea"/>
              <a:sym typeface="+mn-lt"/>
            </a:endParaRPr>
          </a:p>
        </p:txBody>
      </p:sp>
      <p:sp>
        <p:nvSpPr>
          <p:cNvPr id="104" name="文本框 103"/>
          <p:cNvSpPr txBox="1"/>
          <p:nvPr userDrawn="1"/>
        </p:nvSpPr>
        <p:spPr>
          <a:xfrm>
            <a:off x="840502" y="5006619"/>
            <a:ext cx="2828884" cy="369332"/>
          </a:xfrm>
          <a:prstGeom prst="rect">
            <a:avLst/>
          </a:prstGeom>
          <a:noFill/>
        </p:spPr>
        <p:txBody>
          <a:bodyPr wrap="square" rtlCol="0" anchor="ctr" anchorCtr="0">
            <a:normAutofit/>
          </a:bodyPr>
          <a:lstStyle/>
          <a:p>
            <a:r>
              <a:rPr lang="zh-CN" altLang="en-US" sz="1600" b="1">
                <a:solidFill>
                  <a:schemeClr val="bg2">
                    <a:lumMod val="50000"/>
                  </a:schemeClr>
                </a:solidFill>
                <a:cs typeface="+mn-ea"/>
                <a:sym typeface="+mn-lt"/>
              </a:rPr>
              <a:t>时间：</a:t>
            </a:r>
            <a:endParaRPr lang="zh-CN" altLang="en-US">
              <a:solidFill>
                <a:schemeClr val="bg2">
                  <a:lumMod val="50000"/>
                </a:schemeClr>
              </a:solidFill>
              <a:cs typeface="+mn-ea"/>
              <a:sym typeface="+mn-lt"/>
            </a:endParaRPr>
          </a:p>
        </p:txBody>
      </p:sp>
      <p:sp>
        <p:nvSpPr>
          <p:cNvPr id="107" name="文本占位符 106"/>
          <p:cNvSpPr>
            <a:spLocks noGrp="1"/>
          </p:cNvSpPr>
          <p:nvPr>
            <p:ph type="body" sz="quarter" idx="10" hasCustomPrompt="1"/>
          </p:nvPr>
        </p:nvSpPr>
        <p:spPr>
          <a:xfrm>
            <a:off x="1744178" y="4453884"/>
            <a:ext cx="2457132" cy="281541"/>
          </a:xfrm>
        </p:spPr>
        <p:txBody>
          <a:bodyPr anchor="ctr" anchorCtr="0"/>
          <a:lstStyle>
            <a:lvl1pPr marL="0" indent="0">
              <a:buFontTx/>
              <a:buNone/>
              <a:defRPr lang="zh-CN" altLang="en-US" sz="1800" b="1" kern="1200">
                <a:solidFill>
                  <a:schemeClr val="bg2">
                    <a:lumMod val="50000"/>
                  </a:schemeClr>
                </a:solidFill>
                <a:latin typeface="+mn-lt"/>
                <a:ea typeface="+mn-ea"/>
                <a:cs typeface="+mn-ea"/>
              </a:defRPr>
            </a:lvl1pPr>
          </a:lstStyle>
          <a:p>
            <a:pPr lvl="0"/>
            <a:r>
              <a:rPr lang="zh-CN" altLang="en-US" dirty="0"/>
              <a:t>单击此处输入姓名</a:t>
            </a:r>
          </a:p>
        </p:txBody>
      </p:sp>
      <p:sp>
        <p:nvSpPr>
          <p:cNvPr id="109" name="文本占位符 106"/>
          <p:cNvSpPr>
            <a:spLocks noGrp="1"/>
          </p:cNvSpPr>
          <p:nvPr>
            <p:ph type="body" sz="quarter" idx="12" hasCustomPrompt="1"/>
          </p:nvPr>
        </p:nvSpPr>
        <p:spPr>
          <a:xfrm>
            <a:off x="1574508" y="5050515"/>
            <a:ext cx="2457132" cy="281541"/>
          </a:xfrm>
        </p:spPr>
        <p:txBody>
          <a:bodyPr anchor="ctr" anchorCtr="0"/>
          <a:lstStyle>
            <a:lvl1pPr marL="0" indent="0">
              <a:buFontTx/>
              <a:buNone/>
              <a:defRPr lang="zh-CN" altLang="en-US" sz="1800" b="1" kern="1200">
                <a:solidFill>
                  <a:schemeClr val="bg2">
                    <a:lumMod val="50000"/>
                  </a:schemeClr>
                </a:solidFill>
                <a:latin typeface="+mn-lt"/>
                <a:ea typeface="+mn-ea"/>
                <a:cs typeface="+mn-ea"/>
              </a:defRPr>
            </a:lvl1pPr>
          </a:lstStyle>
          <a:p>
            <a:pPr lvl="0"/>
            <a:r>
              <a:rPr lang="zh-CN" altLang="en-US"/>
              <a:t>单击此处输入日期</a:t>
            </a:r>
          </a:p>
        </p:txBody>
      </p:sp>
      <p:grpSp>
        <p:nvGrpSpPr>
          <p:cNvPr id="6" name="组合 5"/>
          <p:cNvGrpSpPr/>
          <p:nvPr userDrawn="1"/>
        </p:nvGrpSpPr>
        <p:grpSpPr>
          <a:xfrm>
            <a:off x="2056762" y="3546759"/>
            <a:ext cx="281688" cy="138864"/>
            <a:chOff x="2056762" y="3546759"/>
            <a:chExt cx="281688" cy="138864"/>
          </a:xfrm>
        </p:grpSpPr>
        <p:sp>
          <p:nvSpPr>
            <p:cNvPr id="111" name="Freeform 108"/>
            <p:cNvSpPr>
              <a:spLocks/>
            </p:cNvSpPr>
            <p:nvPr/>
          </p:nvSpPr>
          <p:spPr bwMode="auto">
            <a:xfrm>
              <a:off x="2106577" y="3649046"/>
              <a:ext cx="183218" cy="36576"/>
            </a:xfrm>
            <a:custGeom>
              <a:avLst/>
              <a:gdLst>
                <a:gd name="T0" fmla="*/ 1392 w 1420"/>
                <a:gd name="T1" fmla="*/ 2 h 284"/>
                <a:gd name="T2" fmla="*/ 1417 w 1420"/>
                <a:gd name="T3" fmla="*/ 263 h 284"/>
                <a:gd name="T4" fmla="*/ 1410 w 1420"/>
                <a:gd name="T5" fmla="*/ 284 h 284"/>
                <a:gd name="T6" fmla="*/ 1019 w 1420"/>
                <a:gd name="T7" fmla="*/ 284 h 284"/>
                <a:gd name="T8" fmla="*/ 999 w 1420"/>
                <a:gd name="T9" fmla="*/ 278 h 284"/>
                <a:gd name="T10" fmla="*/ 999 w 1420"/>
                <a:gd name="T11" fmla="*/ 115 h 284"/>
                <a:gd name="T12" fmla="*/ 1004 w 1420"/>
                <a:gd name="T13" fmla="*/ 104 h 284"/>
                <a:gd name="T14" fmla="*/ 1038 w 1420"/>
                <a:gd name="T15" fmla="*/ 95 h 284"/>
                <a:gd name="T16" fmla="*/ 1033 w 1420"/>
                <a:gd name="T17" fmla="*/ 84 h 284"/>
                <a:gd name="T18" fmla="*/ 905 w 1420"/>
                <a:gd name="T19" fmla="*/ 84 h 284"/>
                <a:gd name="T20" fmla="*/ 890 w 1420"/>
                <a:gd name="T21" fmla="*/ 91 h 284"/>
                <a:gd name="T22" fmla="*/ 897 w 1420"/>
                <a:gd name="T23" fmla="*/ 104 h 284"/>
                <a:gd name="T24" fmla="*/ 927 w 1420"/>
                <a:gd name="T25" fmla="*/ 111 h 284"/>
                <a:gd name="T26" fmla="*/ 927 w 1420"/>
                <a:gd name="T27" fmla="*/ 268 h 284"/>
                <a:gd name="T28" fmla="*/ 921 w 1420"/>
                <a:gd name="T29" fmla="*/ 284 h 284"/>
                <a:gd name="T30" fmla="*/ 799 w 1420"/>
                <a:gd name="T31" fmla="*/ 284 h 284"/>
                <a:gd name="T32" fmla="*/ 786 w 1420"/>
                <a:gd name="T33" fmla="*/ 279 h 284"/>
                <a:gd name="T34" fmla="*/ 786 w 1420"/>
                <a:gd name="T35" fmla="*/ 108 h 284"/>
                <a:gd name="T36" fmla="*/ 776 w 1420"/>
                <a:gd name="T37" fmla="*/ 84 h 284"/>
                <a:gd name="T38" fmla="*/ 643 w 1420"/>
                <a:gd name="T39" fmla="*/ 93 h 284"/>
                <a:gd name="T40" fmla="*/ 643 w 1420"/>
                <a:gd name="T41" fmla="*/ 272 h 284"/>
                <a:gd name="T42" fmla="*/ 637 w 1420"/>
                <a:gd name="T43" fmla="*/ 284 h 284"/>
                <a:gd name="T44" fmla="*/ 518 w 1420"/>
                <a:gd name="T45" fmla="*/ 284 h 284"/>
                <a:gd name="T46" fmla="*/ 504 w 1420"/>
                <a:gd name="T47" fmla="*/ 279 h 284"/>
                <a:gd name="T48" fmla="*/ 503 w 1420"/>
                <a:gd name="T49" fmla="*/ 120 h 284"/>
                <a:gd name="T50" fmla="*/ 509 w 1420"/>
                <a:gd name="T51" fmla="*/ 106 h 284"/>
                <a:gd name="T52" fmla="*/ 543 w 1420"/>
                <a:gd name="T53" fmla="*/ 101 h 284"/>
                <a:gd name="T54" fmla="*/ 530 w 1420"/>
                <a:gd name="T55" fmla="*/ 84 h 284"/>
                <a:gd name="T56" fmla="*/ 394 w 1420"/>
                <a:gd name="T57" fmla="*/ 85 h 284"/>
                <a:gd name="T58" fmla="*/ 390 w 1420"/>
                <a:gd name="T59" fmla="*/ 100 h 284"/>
                <a:gd name="T60" fmla="*/ 415 w 1420"/>
                <a:gd name="T61" fmla="*/ 106 h 284"/>
                <a:gd name="T62" fmla="*/ 431 w 1420"/>
                <a:gd name="T63" fmla="*/ 111 h 284"/>
                <a:gd name="T64" fmla="*/ 431 w 1420"/>
                <a:gd name="T65" fmla="*/ 271 h 284"/>
                <a:gd name="T66" fmla="*/ 427 w 1420"/>
                <a:gd name="T67" fmla="*/ 284 h 284"/>
                <a:gd name="T68" fmla="*/ 110 w 1420"/>
                <a:gd name="T69" fmla="*/ 284 h 284"/>
                <a:gd name="T70" fmla="*/ 12 w 1420"/>
                <a:gd name="T71" fmla="*/ 284 h 284"/>
                <a:gd name="T72" fmla="*/ 0 w 1420"/>
                <a:gd name="T73" fmla="*/ 268 h 284"/>
                <a:gd name="T74" fmla="*/ 0 w 1420"/>
                <a:gd name="T75" fmla="*/ 11 h 284"/>
                <a:gd name="T76" fmla="*/ 25 w 1420"/>
                <a:gd name="T77"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0" h="284">
                  <a:moveTo>
                    <a:pt x="709" y="2"/>
                  </a:moveTo>
                  <a:cubicBezTo>
                    <a:pt x="937" y="2"/>
                    <a:pt x="1164" y="2"/>
                    <a:pt x="1392" y="2"/>
                  </a:cubicBezTo>
                  <a:cubicBezTo>
                    <a:pt x="1420" y="2"/>
                    <a:pt x="1417" y="0"/>
                    <a:pt x="1417" y="27"/>
                  </a:cubicBezTo>
                  <a:cubicBezTo>
                    <a:pt x="1417" y="106"/>
                    <a:pt x="1417" y="184"/>
                    <a:pt x="1417" y="263"/>
                  </a:cubicBezTo>
                  <a:cubicBezTo>
                    <a:pt x="1417" y="268"/>
                    <a:pt x="1417" y="273"/>
                    <a:pt x="1417" y="278"/>
                  </a:cubicBezTo>
                  <a:cubicBezTo>
                    <a:pt x="1416" y="282"/>
                    <a:pt x="1414" y="284"/>
                    <a:pt x="1410" y="284"/>
                  </a:cubicBezTo>
                  <a:cubicBezTo>
                    <a:pt x="1406" y="284"/>
                    <a:pt x="1401" y="284"/>
                    <a:pt x="1397" y="284"/>
                  </a:cubicBezTo>
                  <a:cubicBezTo>
                    <a:pt x="1271" y="284"/>
                    <a:pt x="1145" y="284"/>
                    <a:pt x="1019" y="284"/>
                  </a:cubicBezTo>
                  <a:cubicBezTo>
                    <a:pt x="1014" y="284"/>
                    <a:pt x="1010" y="284"/>
                    <a:pt x="1005" y="284"/>
                  </a:cubicBezTo>
                  <a:cubicBezTo>
                    <a:pt x="1002" y="284"/>
                    <a:pt x="1000" y="282"/>
                    <a:pt x="999" y="278"/>
                  </a:cubicBezTo>
                  <a:cubicBezTo>
                    <a:pt x="999" y="276"/>
                    <a:pt x="999" y="274"/>
                    <a:pt x="999" y="272"/>
                  </a:cubicBezTo>
                  <a:cubicBezTo>
                    <a:pt x="999" y="220"/>
                    <a:pt x="999" y="167"/>
                    <a:pt x="999" y="115"/>
                  </a:cubicBezTo>
                  <a:cubicBezTo>
                    <a:pt x="999" y="113"/>
                    <a:pt x="999" y="111"/>
                    <a:pt x="1000" y="109"/>
                  </a:cubicBezTo>
                  <a:cubicBezTo>
                    <a:pt x="1000" y="106"/>
                    <a:pt x="1001" y="104"/>
                    <a:pt x="1004" y="104"/>
                  </a:cubicBezTo>
                  <a:cubicBezTo>
                    <a:pt x="1013" y="104"/>
                    <a:pt x="1021" y="104"/>
                    <a:pt x="1029" y="104"/>
                  </a:cubicBezTo>
                  <a:cubicBezTo>
                    <a:pt x="1037" y="104"/>
                    <a:pt x="1038" y="102"/>
                    <a:pt x="1038" y="95"/>
                  </a:cubicBezTo>
                  <a:cubicBezTo>
                    <a:pt x="1038" y="93"/>
                    <a:pt x="1038" y="91"/>
                    <a:pt x="1038" y="89"/>
                  </a:cubicBezTo>
                  <a:cubicBezTo>
                    <a:pt x="1038" y="86"/>
                    <a:pt x="1036" y="85"/>
                    <a:pt x="1033" y="84"/>
                  </a:cubicBezTo>
                  <a:cubicBezTo>
                    <a:pt x="1030" y="84"/>
                    <a:pt x="1027" y="84"/>
                    <a:pt x="1024" y="84"/>
                  </a:cubicBezTo>
                  <a:cubicBezTo>
                    <a:pt x="984" y="84"/>
                    <a:pt x="944" y="84"/>
                    <a:pt x="905" y="84"/>
                  </a:cubicBezTo>
                  <a:cubicBezTo>
                    <a:pt x="901" y="84"/>
                    <a:pt x="898" y="84"/>
                    <a:pt x="895" y="84"/>
                  </a:cubicBezTo>
                  <a:cubicBezTo>
                    <a:pt x="892" y="85"/>
                    <a:pt x="890" y="87"/>
                    <a:pt x="890" y="91"/>
                  </a:cubicBezTo>
                  <a:cubicBezTo>
                    <a:pt x="890" y="93"/>
                    <a:pt x="889" y="95"/>
                    <a:pt x="890" y="97"/>
                  </a:cubicBezTo>
                  <a:cubicBezTo>
                    <a:pt x="890" y="101"/>
                    <a:pt x="892" y="104"/>
                    <a:pt x="897" y="104"/>
                  </a:cubicBezTo>
                  <a:cubicBezTo>
                    <a:pt x="904" y="104"/>
                    <a:pt x="912" y="104"/>
                    <a:pt x="920" y="104"/>
                  </a:cubicBezTo>
                  <a:cubicBezTo>
                    <a:pt x="924" y="104"/>
                    <a:pt x="927" y="106"/>
                    <a:pt x="927" y="111"/>
                  </a:cubicBezTo>
                  <a:cubicBezTo>
                    <a:pt x="927" y="114"/>
                    <a:pt x="927" y="117"/>
                    <a:pt x="927" y="120"/>
                  </a:cubicBezTo>
                  <a:cubicBezTo>
                    <a:pt x="927" y="169"/>
                    <a:pt x="927" y="219"/>
                    <a:pt x="927" y="268"/>
                  </a:cubicBezTo>
                  <a:cubicBezTo>
                    <a:pt x="927" y="272"/>
                    <a:pt x="927" y="276"/>
                    <a:pt x="927" y="279"/>
                  </a:cubicBezTo>
                  <a:cubicBezTo>
                    <a:pt x="926" y="282"/>
                    <a:pt x="924" y="284"/>
                    <a:pt x="921" y="284"/>
                  </a:cubicBezTo>
                  <a:cubicBezTo>
                    <a:pt x="920" y="284"/>
                    <a:pt x="918" y="284"/>
                    <a:pt x="916" y="284"/>
                  </a:cubicBezTo>
                  <a:cubicBezTo>
                    <a:pt x="877" y="284"/>
                    <a:pt x="838" y="284"/>
                    <a:pt x="799" y="284"/>
                  </a:cubicBezTo>
                  <a:cubicBezTo>
                    <a:pt x="796" y="284"/>
                    <a:pt x="794" y="284"/>
                    <a:pt x="791" y="284"/>
                  </a:cubicBezTo>
                  <a:cubicBezTo>
                    <a:pt x="788" y="284"/>
                    <a:pt x="786" y="282"/>
                    <a:pt x="786" y="279"/>
                  </a:cubicBezTo>
                  <a:cubicBezTo>
                    <a:pt x="786" y="274"/>
                    <a:pt x="786" y="269"/>
                    <a:pt x="786" y="264"/>
                  </a:cubicBezTo>
                  <a:cubicBezTo>
                    <a:pt x="786" y="212"/>
                    <a:pt x="786" y="160"/>
                    <a:pt x="786" y="108"/>
                  </a:cubicBezTo>
                  <a:cubicBezTo>
                    <a:pt x="786" y="103"/>
                    <a:pt x="786" y="98"/>
                    <a:pt x="786" y="93"/>
                  </a:cubicBezTo>
                  <a:cubicBezTo>
                    <a:pt x="785" y="85"/>
                    <a:pt x="784" y="84"/>
                    <a:pt x="776" y="84"/>
                  </a:cubicBezTo>
                  <a:cubicBezTo>
                    <a:pt x="735" y="84"/>
                    <a:pt x="693" y="84"/>
                    <a:pt x="652" y="84"/>
                  </a:cubicBezTo>
                  <a:cubicBezTo>
                    <a:pt x="644" y="84"/>
                    <a:pt x="643" y="86"/>
                    <a:pt x="643" y="93"/>
                  </a:cubicBezTo>
                  <a:cubicBezTo>
                    <a:pt x="643" y="126"/>
                    <a:pt x="643" y="159"/>
                    <a:pt x="643" y="191"/>
                  </a:cubicBezTo>
                  <a:cubicBezTo>
                    <a:pt x="643" y="218"/>
                    <a:pt x="643" y="245"/>
                    <a:pt x="643" y="272"/>
                  </a:cubicBezTo>
                  <a:cubicBezTo>
                    <a:pt x="643" y="274"/>
                    <a:pt x="643" y="277"/>
                    <a:pt x="642" y="279"/>
                  </a:cubicBezTo>
                  <a:cubicBezTo>
                    <a:pt x="642" y="282"/>
                    <a:pt x="640" y="284"/>
                    <a:pt x="637" y="284"/>
                  </a:cubicBezTo>
                  <a:cubicBezTo>
                    <a:pt x="634" y="284"/>
                    <a:pt x="631" y="284"/>
                    <a:pt x="628" y="284"/>
                  </a:cubicBezTo>
                  <a:cubicBezTo>
                    <a:pt x="591" y="284"/>
                    <a:pt x="555" y="284"/>
                    <a:pt x="518" y="284"/>
                  </a:cubicBezTo>
                  <a:cubicBezTo>
                    <a:pt x="515" y="284"/>
                    <a:pt x="512" y="284"/>
                    <a:pt x="509" y="284"/>
                  </a:cubicBezTo>
                  <a:cubicBezTo>
                    <a:pt x="506" y="284"/>
                    <a:pt x="504" y="282"/>
                    <a:pt x="504" y="279"/>
                  </a:cubicBezTo>
                  <a:cubicBezTo>
                    <a:pt x="503" y="276"/>
                    <a:pt x="503" y="273"/>
                    <a:pt x="503" y="270"/>
                  </a:cubicBezTo>
                  <a:cubicBezTo>
                    <a:pt x="503" y="220"/>
                    <a:pt x="503" y="170"/>
                    <a:pt x="503" y="120"/>
                  </a:cubicBezTo>
                  <a:cubicBezTo>
                    <a:pt x="503" y="117"/>
                    <a:pt x="503" y="114"/>
                    <a:pt x="504" y="111"/>
                  </a:cubicBezTo>
                  <a:cubicBezTo>
                    <a:pt x="504" y="108"/>
                    <a:pt x="506" y="106"/>
                    <a:pt x="509" y="106"/>
                  </a:cubicBezTo>
                  <a:cubicBezTo>
                    <a:pt x="518" y="106"/>
                    <a:pt x="528" y="106"/>
                    <a:pt x="538" y="105"/>
                  </a:cubicBezTo>
                  <a:cubicBezTo>
                    <a:pt x="540" y="105"/>
                    <a:pt x="542" y="104"/>
                    <a:pt x="543" y="101"/>
                  </a:cubicBezTo>
                  <a:cubicBezTo>
                    <a:pt x="543" y="99"/>
                    <a:pt x="543" y="98"/>
                    <a:pt x="543" y="97"/>
                  </a:cubicBezTo>
                  <a:cubicBezTo>
                    <a:pt x="543" y="85"/>
                    <a:pt x="543" y="84"/>
                    <a:pt x="530" y="84"/>
                  </a:cubicBezTo>
                  <a:cubicBezTo>
                    <a:pt x="487" y="84"/>
                    <a:pt x="445" y="84"/>
                    <a:pt x="402" y="84"/>
                  </a:cubicBezTo>
                  <a:cubicBezTo>
                    <a:pt x="399" y="84"/>
                    <a:pt x="397" y="84"/>
                    <a:pt x="394" y="85"/>
                  </a:cubicBezTo>
                  <a:cubicBezTo>
                    <a:pt x="391" y="85"/>
                    <a:pt x="390" y="87"/>
                    <a:pt x="390" y="90"/>
                  </a:cubicBezTo>
                  <a:cubicBezTo>
                    <a:pt x="390" y="93"/>
                    <a:pt x="390" y="96"/>
                    <a:pt x="390" y="100"/>
                  </a:cubicBezTo>
                  <a:cubicBezTo>
                    <a:pt x="390" y="104"/>
                    <a:pt x="392" y="105"/>
                    <a:pt x="396" y="105"/>
                  </a:cubicBezTo>
                  <a:cubicBezTo>
                    <a:pt x="402" y="106"/>
                    <a:pt x="408" y="106"/>
                    <a:pt x="415" y="106"/>
                  </a:cubicBezTo>
                  <a:cubicBezTo>
                    <a:pt x="418" y="106"/>
                    <a:pt x="421" y="106"/>
                    <a:pt x="424" y="106"/>
                  </a:cubicBezTo>
                  <a:cubicBezTo>
                    <a:pt x="428" y="106"/>
                    <a:pt x="430" y="108"/>
                    <a:pt x="431" y="111"/>
                  </a:cubicBezTo>
                  <a:cubicBezTo>
                    <a:pt x="431" y="114"/>
                    <a:pt x="431" y="117"/>
                    <a:pt x="431" y="119"/>
                  </a:cubicBezTo>
                  <a:cubicBezTo>
                    <a:pt x="431" y="170"/>
                    <a:pt x="431" y="220"/>
                    <a:pt x="431" y="271"/>
                  </a:cubicBezTo>
                  <a:cubicBezTo>
                    <a:pt x="431" y="274"/>
                    <a:pt x="431" y="277"/>
                    <a:pt x="430" y="280"/>
                  </a:cubicBezTo>
                  <a:cubicBezTo>
                    <a:pt x="430" y="282"/>
                    <a:pt x="428" y="284"/>
                    <a:pt x="427" y="284"/>
                  </a:cubicBezTo>
                  <a:cubicBezTo>
                    <a:pt x="421" y="284"/>
                    <a:pt x="415" y="284"/>
                    <a:pt x="409" y="284"/>
                  </a:cubicBezTo>
                  <a:cubicBezTo>
                    <a:pt x="309" y="284"/>
                    <a:pt x="210" y="284"/>
                    <a:pt x="110" y="284"/>
                  </a:cubicBezTo>
                  <a:cubicBezTo>
                    <a:pt x="80" y="284"/>
                    <a:pt x="50" y="284"/>
                    <a:pt x="20" y="284"/>
                  </a:cubicBezTo>
                  <a:cubicBezTo>
                    <a:pt x="17" y="284"/>
                    <a:pt x="14" y="284"/>
                    <a:pt x="12" y="284"/>
                  </a:cubicBezTo>
                  <a:cubicBezTo>
                    <a:pt x="1" y="284"/>
                    <a:pt x="1" y="284"/>
                    <a:pt x="0" y="272"/>
                  </a:cubicBezTo>
                  <a:cubicBezTo>
                    <a:pt x="0" y="271"/>
                    <a:pt x="0" y="269"/>
                    <a:pt x="0" y="268"/>
                  </a:cubicBezTo>
                  <a:cubicBezTo>
                    <a:pt x="0" y="185"/>
                    <a:pt x="0" y="102"/>
                    <a:pt x="0" y="19"/>
                  </a:cubicBezTo>
                  <a:cubicBezTo>
                    <a:pt x="0" y="16"/>
                    <a:pt x="0" y="13"/>
                    <a:pt x="0" y="11"/>
                  </a:cubicBezTo>
                  <a:cubicBezTo>
                    <a:pt x="1" y="4"/>
                    <a:pt x="2" y="3"/>
                    <a:pt x="8" y="3"/>
                  </a:cubicBezTo>
                  <a:cubicBezTo>
                    <a:pt x="14" y="2"/>
                    <a:pt x="20" y="2"/>
                    <a:pt x="25" y="2"/>
                  </a:cubicBezTo>
                  <a:cubicBezTo>
                    <a:pt x="253" y="2"/>
                    <a:pt x="481" y="2"/>
                    <a:pt x="709" y="2"/>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
            <p:cNvSpPr>
              <a:spLocks/>
            </p:cNvSpPr>
            <p:nvPr/>
          </p:nvSpPr>
          <p:spPr bwMode="auto">
            <a:xfrm>
              <a:off x="2115225" y="3618220"/>
              <a:ext cx="165003" cy="29377"/>
            </a:xfrm>
            <a:custGeom>
              <a:avLst/>
              <a:gdLst>
                <a:gd name="T0" fmla="*/ 641 w 1279"/>
                <a:gd name="T1" fmla="*/ 225 h 228"/>
                <a:gd name="T2" fmla="*/ 27 w 1279"/>
                <a:gd name="T3" fmla="*/ 225 h 228"/>
                <a:gd name="T4" fmla="*/ 4 w 1279"/>
                <a:gd name="T5" fmla="*/ 201 h 228"/>
                <a:gd name="T6" fmla="*/ 4 w 1279"/>
                <a:gd name="T7" fmla="*/ 17 h 228"/>
                <a:gd name="T8" fmla="*/ 21 w 1279"/>
                <a:gd name="T9" fmla="*/ 0 h 228"/>
                <a:gd name="T10" fmla="*/ 168 w 1279"/>
                <a:gd name="T11" fmla="*/ 0 h 228"/>
                <a:gd name="T12" fmla="*/ 1253 w 1279"/>
                <a:gd name="T13" fmla="*/ 0 h 228"/>
                <a:gd name="T14" fmla="*/ 1272 w 1279"/>
                <a:gd name="T15" fmla="*/ 0 h 228"/>
                <a:gd name="T16" fmla="*/ 1278 w 1279"/>
                <a:gd name="T17" fmla="*/ 8 h 228"/>
                <a:gd name="T18" fmla="*/ 1279 w 1279"/>
                <a:gd name="T19" fmla="*/ 13 h 228"/>
                <a:gd name="T20" fmla="*/ 1279 w 1279"/>
                <a:gd name="T21" fmla="*/ 211 h 228"/>
                <a:gd name="T22" fmla="*/ 1278 w 1279"/>
                <a:gd name="T23" fmla="*/ 221 h 228"/>
                <a:gd name="T24" fmla="*/ 1274 w 1279"/>
                <a:gd name="T25" fmla="*/ 224 h 228"/>
                <a:gd name="T26" fmla="*/ 1261 w 1279"/>
                <a:gd name="T27" fmla="*/ 225 h 228"/>
                <a:gd name="T28" fmla="*/ 1134 w 1279"/>
                <a:gd name="T29" fmla="*/ 225 h 228"/>
                <a:gd name="T30" fmla="*/ 641 w 1279"/>
                <a:gd name="T31" fmla="*/ 22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9" h="228">
                  <a:moveTo>
                    <a:pt x="641" y="225"/>
                  </a:moveTo>
                  <a:cubicBezTo>
                    <a:pt x="436" y="225"/>
                    <a:pt x="232" y="225"/>
                    <a:pt x="27" y="225"/>
                  </a:cubicBezTo>
                  <a:cubicBezTo>
                    <a:pt x="0" y="225"/>
                    <a:pt x="4" y="228"/>
                    <a:pt x="4" y="201"/>
                  </a:cubicBezTo>
                  <a:cubicBezTo>
                    <a:pt x="4" y="140"/>
                    <a:pt x="4" y="79"/>
                    <a:pt x="4" y="17"/>
                  </a:cubicBezTo>
                  <a:cubicBezTo>
                    <a:pt x="4" y="0"/>
                    <a:pt x="4" y="0"/>
                    <a:pt x="21" y="0"/>
                  </a:cubicBezTo>
                  <a:cubicBezTo>
                    <a:pt x="70" y="0"/>
                    <a:pt x="119" y="0"/>
                    <a:pt x="168" y="0"/>
                  </a:cubicBezTo>
                  <a:cubicBezTo>
                    <a:pt x="530" y="0"/>
                    <a:pt x="891" y="0"/>
                    <a:pt x="1253" y="0"/>
                  </a:cubicBezTo>
                  <a:cubicBezTo>
                    <a:pt x="1259" y="0"/>
                    <a:pt x="1265" y="0"/>
                    <a:pt x="1272" y="0"/>
                  </a:cubicBezTo>
                  <a:cubicBezTo>
                    <a:pt x="1277" y="0"/>
                    <a:pt x="1279" y="3"/>
                    <a:pt x="1278" y="8"/>
                  </a:cubicBezTo>
                  <a:cubicBezTo>
                    <a:pt x="1278" y="10"/>
                    <a:pt x="1279" y="11"/>
                    <a:pt x="1279" y="13"/>
                  </a:cubicBezTo>
                  <a:cubicBezTo>
                    <a:pt x="1279" y="79"/>
                    <a:pt x="1279" y="145"/>
                    <a:pt x="1279" y="211"/>
                  </a:cubicBezTo>
                  <a:cubicBezTo>
                    <a:pt x="1279" y="214"/>
                    <a:pt x="1279" y="217"/>
                    <a:pt x="1278" y="221"/>
                  </a:cubicBezTo>
                  <a:cubicBezTo>
                    <a:pt x="1278" y="222"/>
                    <a:pt x="1276" y="224"/>
                    <a:pt x="1274" y="224"/>
                  </a:cubicBezTo>
                  <a:cubicBezTo>
                    <a:pt x="1270" y="225"/>
                    <a:pt x="1266" y="225"/>
                    <a:pt x="1261" y="225"/>
                  </a:cubicBezTo>
                  <a:cubicBezTo>
                    <a:pt x="1219" y="225"/>
                    <a:pt x="1177" y="225"/>
                    <a:pt x="1134" y="225"/>
                  </a:cubicBezTo>
                  <a:cubicBezTo>
                    <a:pt x="970" y="225"/>
                    <a:pt x="806" y="225"/>
                    <a:pt x="641" y="225"/>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0"/>
            <p:cNvSpPr>
              <a:spLocks/>
            </p:cNvSpPr>
            <p:nvPr/>
          </p:nvSpPr>
          <p:spPr bwMode="auto">
            <a:xfrm>
              <a:off x="2134021" y="3572947"/>
              <a:ext cx="128137" cy="43968"/>
            </a:xfrm>
            <a:custGeom>
              <a:avLst/>
              <a:gdLst>
                <a:gd name="T0" fmla="*/ 777 w 993"/>
                <a:gd name="T1" fmla="*/ 3 h 341"/>
                <a:gd name="T2" fmla="*/ 780 w 993"/>
                <a:gd name="T3" fmla="*/ 15 h 341"/>
                <a:gd name="T4" fmla="*/ 780 w 993"/>
                <a:gd name="T5" fmla="*/ 129 h 341"/>
                <a:gd name="T6" fmla="*/ 780 w 993"/>
                <a:gd name="T7" fmla="*/ 159 h 341"/>
                <a:gd name="T8" fmla="*/ 792 w 993"/>
                <a:gd name="T9" fmla="*/ 172 h 341"/>
                <a:gd name="T10" fmla="*/ 826 w 993"/>
                <a:gd name="T11" fmla="*/ 172 h 341"/>
                <a:gd name="T12" fmla="*/ 970 w 993"/>
                <a:gd name="T13" fmla="*/ 172 h 341"/>
                <a:gd name="T14" fmla="*/ 984 w 993"/>
                <a:gd name="T15" fmla="*/ 172 h 341"/>
                <a:gd name="T16" fmla="*/ 992 w 993"/>
                <a:gd name="T17" fmla="*/ 181 h 341"/>
                <a:gd name="T18" fmla="*/ 993 w 993"/>
                <a:gd name="T19" fmla="*/ 189 h 341"/>
                <a:gd name="T20" fmla="*/ 993 w 993"/>
                <a:gd name="T21" fmla="*/ 323 h 341"/>
                <a:gd name="T22" fmla="*/ 992 w 993"/>
                <a:gd name="T23" fmla="*/ 335 h 341"/>
                <a:gd name="T24" fmla="*/ 986 w 993"/>
                <a:gd name="T25" fmla="*/ 340 h 341"/>
                <a:gd name="T26" fmla="*/ 970 w 993"/>
                <a:gd name="T27" fmla="*/ 341 h 341"/>
                <a:gd name="T28" fmla="*/ 22 w 993"/>
                <a:gd name="T29" fmla="*/ 341 h 341"/>
                <a:gd name="T30" fmla="*/ 9 w 993"/>
                <a:gd name="T31" fmla="*/ 341 h 341"/>
                <a:gd name="T32" fmla="*/ 0 w 993"/>
                <a:gd name="T33" fmla="*/ 331 h 341"/>
                <a:gd name="T34" fmla="*/ 0 w 993"/>
                <a:gd name="T35" fmla="*/ 187 h 341"/>
                <a:gd name="T36" fmla="*/ 0 w 993"/>
                <a:gd name="T37" fmla="*/ 185 h 341"/>
                <a:gd name="T38" fmla="*/ 12 w 993"/>
                <a:gd name="T39" fmla="*/ 173 h 341"/>
                <a:gd name="T40" fmla="*/ 27 w 993"/>
                <a:gd name="T41" fmla="*/ 172 h 341"/>
                <a:gd name="T42" fmla="*/ 196 w 993"/>
                <a:gd name="T43" fmla="*/ 172 h 341"/>
                <a:gd name="T44" fmla="*/ 213 w 993"/>
                <a:gd name="T45" fmla="*/ 155 h 341"/>
                <a:gd name="T46" fmla="*/ 213 w 993"/>
                <a:gd name="T47" fmla="*/ 27 h 341"/>
                <a:gd name="T48" fmla="*/ 213 w 993"/>
                <a:gd name="T49" fmla="*/ 11 h 341"/>
                <a:gd name="T50" fmla="*/ 222 w 993"/>
                <a:gd name="T51" fmla="*/ 3 h 341"/>
                <a:gd name="T52" fmla="*/ 236 w 993"/>
                <a:gd name="T53" fmla="*/ 3 h 341"/>
                <a:gd name="T54" fmla="*/ 470 w 993"/>
                <a:gd name="T55" fmla="*/ 3 h 341"/>
                <a:gd name="T56" fmla="*/ 485 w 993"/>
                <a:gd name="T57" fmla="*/ 3 h 341"/>
                <a:gd name="T58" fmla="*/ 500 w 993"/>
                <a:gd name="T59" fmla="*/ 19 h 341"/>
                <a:gd name="T60" fmla="*/ 501 w 993"/>
                <a:gd name="T61" fmla="*/ 80 h 341"/>
                <a:gd name="T62" fmla="*/ 501 w 993"/>
                <a:gd name="T63" fmla="*/ 102 h 341"/>
                <a:gd name="T64" fmla="*/ 510 w 993"/>
                <a:gd name="T65" fmla="*/ 118 h 341"/>
                <a:gd name="T66" fmla="*/ 519 w 993"/>
                <a:gd name="T67" fmla="*/ 102 h 341"/>
                <a:gd name="T68" fmla="*/ 520 w 993"/>
                <a:gd name="T69" fmla="*/ 31 h 341"/>
                <a:gd name="T70" fmla="*/ 549 w 993"/>
                <a:gd name="T71" fmla="*/ 2 h 341"/>
                <a:gd name="T72" fmla="*/ 762 w 993"/>
                <a:gd name="T73" fmla="*/ 2 h 341"/>
                <a:gd name="T74" fmla="*/ 777 w 993"/>
                <a:gd name="T75"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3" h="341">
                  <a:moveTo>
                    <a:pt x="777" y="3"/>
                  </a:moveTo>
                  <a:cubicBezTo>
                    <a:pt x="782" y="6"/>
                    <a:pt x="780" y="11"/>
                    <a:pt x="780" y="15"/>
                  </a:cubicBezTo>
                  <a:cubicBezTo>
                    <a:pt x="780" y="53"/>
                    <a:pt x="780" y="91"/>
                    <a:pt x="780" y="129"/>
                  </a:cubicBezTo>
                  <a:cubicBezTo>
                    <a:pt x="780" y="139"/>
                    <a:pt x="780" y="149"/>
                    <a:pt x="780" y="159"/>
                  </a:cubicBezTo>
                  <a:cubicBezTo>
                    <a:pt x="780" y="171"/>
                    <a:pt x="781" y="171"/>
                    <a:pt x="792" y="172"/>
                  </a:cubicBezTo>
                  <a:cubicBezTo>
                    <a:pt x="803" y="172"/>
                    <a:pt x="815" y="172"/>
                    <a:pt x="826" y="172"/>
                  </a:cubicBezTo>
                  <a:cubicBezTo>
                    <a:pt x="874" y="172"/>
                    <a:pt x="922" y="172"/>
                    <a:pt x="970" y="172"/>
                  </a:cubicBezTo>
                  <a:cubicBezTo>
                    <a:pt x="975" y="172"/>
                    <a:pt x="979" y="171"/>
                    <a:pt x="984" y="172"/>
                  </a:cubicBezTo>
                  <a:cubicBezTo>
                    <a:pt x="991" y="172"/>
                    <a:pt x="992" y="173"/>
                    <a:pt x="992" y="181"/>
                  </a:cubicBezTo>
                  <a:cubicBezTo>
                    <a:pt x="993" y="184"/>
                    <a:pt x="993" y="186"/>
                    <a:pt x="993" y="189"/>
                  </a:cubicBezTo>
                  <a:cubicBezTo>
                    <a:pt x="993" y="234"/>
                    <a:pt x="993" y="278"/>
                    <a:pt x="993" y="323"/>
                  </a:cubicBezTo>
                  <a:cubicBezTo>
                    <a:pt x="993" y="327"/>
                    <a:pt x="992" y="331"/>
                    <a:pt x="992" y="335"/>
                  </a:cubicBezTo>
                  <a:cubicBezTo>
                    <a:pt x="992" y="338"/>
                    <a:pt x="989" y="340"/>
                    <a:pt x="986" y="340"/>
                  </a:cubicBezTo>
                  <a:cubicBezTo>
                    <a:pt x="981" y="341"/>
                    <a:pt x="976" y="341"/>
                    <a:pt x="970" y="341"/>
                  </a:cubicBezTo>
                  <a:cubicBezTo>
                    <a:pt x="654" y="341"/>
                    <a:pt x="338" y="341"/>
                    <a:pt x="22" y="341"/>
                  </a:cubicBezTo>
                  <a:cubicBezTo>
                    <a:pt x="18" y="341"/>
                    <a:pt x="13" y="341"/>
                    <a:pt x="9" y="341"/>
                  </a:cubicBezTo>
                  <a:cubicBezTo>
                    <a:pt x="1" y="340"/>
                    <a:pt x="0" y="339"/>
                    <a:pt x="0" y="331"/>
                  </a:cubicBezTo>
                  <a:cubicBezTo>
                    <a:pt x="0" y="283"/>
                    <a:pt x="0" y="235"/>
                    <a:pt x="0" y="187"/>
                  </a:cubicBezTo>
                  <a:cubicBezTo>
                    <a:pt x="0" y="186"/>
                    <a:pt x="0" y="186"/>
                    <a:pt x="0" y="185"/>
                  </a:cubicBezTo>
                  <a:cubicBezTo>
                    <a:pt x="1" y="178"/>
                    <a:pt x="5" y="173"/>
                    <a:pt x="12" y="173"/>
                  </a:cubicBezTo>
                  <a:cubicBezTo>
                    <a:pt x="17" y="172"/>
                    <a:pt x="22" y="172"/>
                    <a:pt x="27" y="172"/>
                  </a:cubicBezTo>
                  <a:cubicBezTo>
                    <a:pt x="84" y="172"/>
                    <a:pt x="140" y="172"/>
                    <a:pt x="196" y="172"/>
                  </a:cubicBezTo>
                  <a:cubicBezTo>
                    <a:pt x="213" y="172"/>
                    <a:pt x="213" y="172"/>
                    <a:pt x="213" y="155"/>
                  </a:cubicBezTo>
                  <a:cubicBezTo>
                    <a:pt x="213" y="113"/>
                    <a:pt x="213" y="70"/>
                    <a:pt x="213" y="27"/>
                  </a:cubicBezTo>
                  <a:cubicBezTo>
                    <a:pt x="213" y="22"/>
                    <a:pt x="213" y="17"/>
                    <a:pt x="213" y="11"/>
                  </a:cubicBezTo>
                  <a:cubicBezTo>
                    <a:pt x="214" y="4"/>
                    <a:pt x="214" y="3"/>
                    <a:pt x="222" y="3"/>
                  </a:cubicBezTo>
                  <a:cubicBezTo>
                    <a:pt x="227" y="3"/>
                    <a:pt x="231" y="3"/>
                    <a:pt x="236" y="3"/>
                  </a:cubicBezTo>
                  <a:cubicBezTo>
                    <a:pt x="314" y="3"/>
                    <a:pt x="392" y="3"/>
                    <a:pt x="470" y="3"/>
                  </a:cubicBezTo>
                  <a:cubicBezTo>
                    <a:pt x="475" y="3"/>
                    <a:pt x="480" y="3"/>
                    <a:pt x="485" y="3"/>
                  </a:cubicBezTo>
                  <a:cubicBezTo>
                    <a:pt x="500" y="0"/>
                    <a:pt x="500" y="11"/>
                    <a:pt x="500" y="19"/>
                  </a:cubicBezTo>
                  <a:cubicBezTo>
                    <a:pt x="502" y="40"/>
                    <a:pt x="501" y="60"/>
                    <a:pt x="501" y="80"/>
                  </a:cubicBezTo>
                  <a:cubicBezTo>
                    <a:pt x="501" y="88"/>
                    <a:pt x="500" y="95"/>
                    <a:pt x="501" y="102"/>
                  </a:cubicBezTo>
                  <a:cubicBezTo>
                    <a:pt x="502" y="108"/>
                    <a:pt x="499" y="118"/>
                    <a:pt x="510" y="118"/>
                  </a:cubicBezTo>
                  <a:cubicBezTo>
                    <a:pt x="520" y="118"/>
                    <a:pt x="519" y="109"/>
                    <a:pt x="519" y="102"/>
                  </a:cubicBezTo>
                  <a:cubicBezTo>
                    <a:pt x="520" y="78"/>
                    <a:pt x="519" y="55"/>
                    <a:pt x="520" y="31"/>
                  </a:cubicBezTo>
                  <a:cubicBezTo>
                    <a:pt x="520" y="6"/>
                    <a:pt x="524" y="2"/>
                    <a:pt x="549" y="2"/>
                  </a:cubicBezTo>
                  <a:cubicBezTo>
                    <a:pt x="620" y="2"/>
                    <a:pt x="691" y="2"/>
                    <a:pt x="762" y="2"/>
                  </a:cubicBezTo>
                  <a:cubicBezTo>
                    <a:pt x="767" y="2"/>
                    <a:pt x="772" y="1"/>
                    <a:pt x="777" y="3"/>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1"/>
            <p:cNvSpPr>
              <a:spLocks/>
            </p:cNvSpPr>
            <p:nvPr/>
          </p:nvSpPr>
          <p:spPr bwMode="auto">
            <a:xfrm>
              <a:off x="2056762" y="3649434"/>
              <a:ext cx="45804" cy="36189"/>
            </a:xfrm>
            <a:custGeom>
              <a:avLst/>
              <a:gdLst>
                <a:gd name="T0" fmla="*/ 4 w 355"/>
                <a:gd name="T1" fmla="*/ 1 h 281"/>
                <a:gd name="T2" fmla="*/ 25 w 355"/>
                <a:gd name="T3" fmla="*/ 0 h 281"/>
                <a:gd name="T4" fmla="*/ 335 w 355"/>
                <a:gd name="T5" fmla="*/ 0 h 281"/>
                <a:gd name="T6" fmla="*/ 349 w 355"/>
                <a:gd name="T7" fmla="*/ 0 h 281"/>
                <a:gd name="T8" fmla="*/ 355 w 355"/>
                <a:gd name="T9" fmla="*/ 6 h 281"/>
                <a:gd name="T10" fmla="*/ 355 w 355"/>
                <a:gd name="T11" fmla="*/ 17 h 281"/>
                <a:gd name="T12" fmla="*/ 355 w 355"/>
                <a:gd name="T13" fmla="*/ 263 h 281"/>
                <a:gd name="T14" fmla="*/ 355 w 355"/>
                <a:gd name="T15" fmla="*/ 273 h 281"/>
                <a:gd name="T16" fmla="*/ 346 w 355"/>
                <a:gd name="T17" fmla="*/ 281 h 281"/>
                <a:gd name="T18" fmla="*/ 340 w 355"/>
                <a:gd name="T19" fmla="*/ 281 h 281"/>
                <a:gd name="T20" fmla="*/ 4 w 355"/>
                <a:gd name="T21" fmla="*/ 281 h 281"/>
                <a:gd name="T22" fmla="*/ 1 w 355"/>
                <a:gd name="T23" fmla="*/ 274 h 281"/>
                <a:gd name="T24" fmla="*/ 2 w 355"/>
                <a:gd name="T25" fmla="*/ 78 h 281"/>
                <a:gd name="T26" fmla="*/ 29 w 355"/>
                <a:gd name="T27" fmla="*/ 72 h 281"/>
                <a:gd name="T28" fmla="*/ 147 w 355"/>
                <a:gd name="T29" fmla="*/ 72 h 281"/>
                <a:gd name="T30" fmla="*/ 155 w 355"/>
                <a:gd name="T31" fmla="*/ 64 h 281"/>
                <a:gd name="T32" fmla="*/ 147 w 355"/>
                <a:gd name="T33" fmla="*/ 57 h 281"/>
                <a:gd name="T34" fmla="*/ 31 w 355"/>
                <a:gd name="T35" fmla="*/ 57 h 281"/>
                <a:gd name="T36" fmla="*/ 3 w 355"/>
                <a:gd name="T37" fmla="*/ 52 h 281"/>
                <a:gd name="T38" fmla="*/ 4 w 355"/>
                <a:gd name="T39"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281">
                  <a:moveTo>
                    <a:pt x="4" y="1"/>
                  </a:moveTo>
                  <a:cubicBezTo>
                    <a:pt x="11" y="1"/>
                    <a:pt x="18" y="0"/>
                    <a:pt x="25" y="0"/>
                  </a:cubicBezTo>
                  <a:cubicBezTo>
                    <a:pt x="128" y="0"/>
                    <a:pt x="232" y="0"/>
                    <a:pt x="335" y="0"/>
                  </a:cubicBezTo>
                  <a:cubicBezTo>
                    <a:pt x="340" y="0"/>
                    <a:pt x="344" y="0"/>
                    <a:pt x="349" y="0"/>
                  </a:cubicBezTo>
                  <a:cubicBezTo>
                    <a:pt x="352" y="0"/>
                    <a:pt x="355" y="2"/>
                    <a:pt x="355" y="6"/>
                  </a:cubicBezTo>
                  <a:cubicBezTo>
                    <a:pt x="355" y="10"/>
                    <a:pt x="355" y="14"/>
                    <a:pt x="355" y="17"/>
                  </a:cubicBezTo>
                  <a:cubicBezTo>
                    <a:pt x="355" y="99"/>
                    <a:pt x="355" y="181"/>
                    <a:pt x="355" y="263"/>
                  </a:cubicBezTo>
                  <a:cubicBezTo>
                    <a:pt x="355" y="266"/>
                    <a:pt x="355" y="269"/>
                    <a:pt x="355" y="273"/>
                  </a:cubicBezTo>
                  <a:cubicBezTo>
                    <a:pt x="355" y="280"/>
                    <a:pt x="354" y="281"/>
                    <a:pt x="346" y="281"/>
                  </a:cubicBezTo>
                  <a:cubicBezTo>
                    <a:pt x="344" y="281"/>
                    <a:pt x="342" y="281"/>
                    <a:pt x="340" y="281"/>
                  </a:cubicBezTo>
                  <a:cubicBezTo>
                    <a:pt x="228" y="281"/>
                    <a:pt x="116" y="281"/>
                    <a:pt x="4" y="281"/>
                  </a:cubicBezTo>
                  <a:cubicBezTo>
                    <a:pt x="2" y="279"/>
                    <a:pt x="1" y="277"/>
                    <a:pt x="1" y="274"/>
                  </a:cubicBezTo>
                  <a:cubicBezTo>
                    <a:pt x="2" y="209"/>
                    <a:pt x="0" y="144"/>
                    <a:pt x="2" y="78"/>
                  </a:cubicBezTo>
                  <a:cubicBezTo>
                    <a:pt x="10" y="70"/>
                    <a:pt x="20" y="72"/>
                    <a:pt x="29" y="72"/>
                  </a:cubicBezTo>
                  <a:cubicBezTo>
                    <a:pt x="68" y="72"/>
                    <a:pt x="108" y="72"/>
                    <a:pt x="147" y="72"/>
                  </a:cubicBezTo>
                  <a:cubicBezTo>
                    <a:pt x="151" y="71"/>
                    <a:pt x="155" y="70"/>
                    <a:pt x="155" y="64"/>
                  </a:cubicBezTo>
                  <a:cubicBezTo>
                    <a:pt x="155" y="59"/>
                    <a:pt x="151" y="58"/>
                    <a:pt x="147" y="57"/>
                  </a:cubicBezTo>
                  <a:cubicBezTo>
                    <a:pt x="108" y="57"/>
                    <a:pt x="69" y="57"/>
                    <a:pt x="31" y="57"/>
                  </a:cubicBezTo>
                  <a:cubicBezTo>
                    <a:pt x="21" y="57"/>
                    <a:pt x="11" y="58"/>
                    <a:pt x="3" y="52"/>
                  </a:cubicBezTo>
                  <a:cubicBezTo>
                    <a:pt x="1" y="35"/>
                    <a:pt x="0" y="18"/>
                    <a:pt x="4" y="1"/>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2"/>
            <p:cNvSpPr>
              <a:spLocks/>
            </p:cNvSpPr>
            <p:nvPr/>
          </p:nvSpPr>
          <p:spPr bwMode="auto">
            <a:xfrm>
              <a:off x="2293902" y="3649432"/>
              <a:ext cx="44548" cy="36189"/>
            </a:xfrm>
            <a:custGeom>
              <a:avLst/>
              <a:gdLst>
                <a:gd name="T0" fmla="*/ 172 w 345"/>
                <a:gd name="T1" fmla="*/ 0 h 281"/>
                <a:gd name="T2" fmla="*/ 324 w 345"/>
                <a:gd name="T3" fmla="*/ 0 h 281"/>
                <a:gd name="T4" fmla="*/ 339 w 345"/>
                <a:gd name="T5" fmla="*/ 0 h 281"/>
                <a:gd name="T6" fmla="*/ 344 w 345"/>
                <a:gd name="T7" fmla="*/ 5 h 281"/>
                <a:gd name="T8" fmla="*/ 344 w 345"/>
                <a:gd name="T9" fmla="*/ 43 h 281"/>
                <a:gd name="T10" fmla="*/ 339 w 345"/>
                <a:gd name="T11" fmla="*/ 48 h 281"/>
                <a:gd name="T12" fmla="*/ 324 w 345"/>
                <a:gd name="T13" fmla="*/ 48 h 281"/>
                <a:gd name="T14" fmla="*/ 222 w 345"/>
                <a:gd name="T15" fmla="*/ 48 h 281"/>
                <a:gd name="T16" fmla="*/ 209 w 345"/>
                <a:gd name="T17" fmla="*/ 49 h 281"/>
                <a:gd name="T18" fmla="*/ 204 w 345"/>
                <a:gd name="T19" fmla="*/ 54 h 281"/>
                <a:gd name="T20" fmla="*/ 204 w 345"/>
                <a:gd name="T21" fmla="*/ 56 h 281"/>
                <a:gd name="T22" fmla="*/ 231 w 345"/>
                <a:gd name="T23" fmla="*/ 85 h 281"/>
                <a:gd name="T24" fmla="*/ 325 w 345"/>
                <a:gd name="T25" fmla="*/ 85 h 281"/>
                <a:gd name="T26" fmla="*/ 339 w 345"/>
                <a:gd name="T27" fmla="*/ 85 h 281"/>
                <a:gd name="T28" fmla="*/ 345 w 345"/>
                <a:gd name="T29" fmla="*/ 91 h 281"/>
                <a:gd name="T30" fmla="*/ 345 w 345"/>
                <a:gd name="T31" fmla="*/ 102 h 281"/>
                <a:gd name="T32" fmla="*/ 345 w 345"/>
                <a:gd name="T33" fmla="*/ 263 h 281"/>
                <a:gd name="T34" fmla="*/ 345 w 345"/>
                <a:gd name="T35" fmla="*/ 275 h 281"/>
                <a:gd name="T36" fmla="*/ 339 w 345"/>
                <a:gd name="T37" fmla="*/ 281 h 281"/>
                <a:gd name="T38" fmla="*/ 327 w 345"/>
                <a:gd name="T39" fmla="*/ 281 h 281"/>
                <a:gd name="T40" fmla="*/ 18 w 345"/>
                <a:gd name="T41" fmla="*/ 281 h 281"/>
                <a:gd name="T42" fmla="*/ 11 w 345"/>
                <a:gd name="T43" fmla="*/ 281 h 281"/>
                <a:gd name="T44" fmla="*/ 1 w 345"/>
                <a:gd name="T45" fmla="*/ 272 h 281"/>
                <a:gd name="T46" fmla="*/ 0 w 345"/>
                <a:gd name="T47" fmla="*/ 159 h 281"/>
                <a:gd name="T48" fmla="*/ 0 w 345"/>
                <a:gd name="T49" fmla="*/ 57 h 281"/>
                <a:gd name="T50" fmla="*/ 1 w 345"/>
                <a:gd name="T51" fmla="*/ 7 h 281"/>
                <a:gd name="T52" fmla="*/ 7 w 345"/>
                <a:gd name="T53" fmla="*/ 0 h 281"/>
                <a:gd name="T54" fmla="*/ 23 w 345"/>
                <a:gd name="T55" fmla="*/ 0 h 281"/>
                <a:gd name="T56" fmla="*/ 172 w 345"/>
                <a:gd name="T5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5" h="281">
                  <a:moveTo>
                    <a:pt x="172" y="0"/>
                  </a:moveTo>
                  <a:cubicBezTo>
                    <a:pt x="223" y="0"/>
                    <a:pt x="273" y="0"/>
                    <a:pt x="324" y="0"/>
                  </a:cubicBezTo>
                  <a:cubicBezTo>
                    <a:pt x="329" y="0"/>
                    <a:pt x="334" y="0"/>
                    <a:pt x="339" y="0"/>
                  </a:cubicBezTo>
                  <a:cubicBezTo>
                    <a:pt x="342" y="0"/>
                    <a:pt x="344" y="2"/>
                    <a:pt x="344" y="5"/>
                  </a:cubicBezTo>
                  <a:cubicBezTo>
                    <a:pt x="345" y="18"/>
                    <a:pt x="345" y="30"/>
                    <a:pt x="344" y="43"/>
                  </a:cubicBezTo>
                  <a:cubicBezTo>
                    <a:pt x="344" y="46"/>
                    <a:pt x="342" y="48"/>
                    <a:pt x="339" y="48"/>
                  </a:cubicBezTo>
                  <a:cubicBezTo>
                    <a:pt x="334" y="48"/>
                    <a:pt x="329" y="48"/>
                    <a:pt x="324" y="48"/>
                  </a:cubicBezTo>
                  <a:cubicBezTo>
                    <a:pt x="290" y="48"/>
                    <a:pt x="256" y="48"/>
                    <a:pt x="222" y="48"/>
                  </a:cubicBezTo>
                  <a:cubicBezTo>
                    <a:pt x="218" y="48"/>
                    <a:pt x="213" y="48"/>
                    <a:pt x="209" y="49"/>
                  </a:cubicBezTo>
                  <a:cubicBezTo>
                    <a:pt x="206" y="49"/>
                    <a:pt x="205" y="51"/>
                    <a:pt x="204" y="54"/>
                  </a:cubicBezTo>
                  <a:cubicBezTo>
                    <a:pt x="204" y="54"/>
                    <a:pt x="204" y="55"/>
                    <a:pt x="204" y="56"/>
                  </a:cubicBezTo>
                  <a:cubicBezTo>
                    <a:pt x="205" y="90"/>
                    <a:pt x="198" y="84"/>
                    <a:pt x="231" y="85"/>
                  </a:cubicBezTo>
                  <a:cubicBezTo>
                    <a:pt x="262" y="85"/>
                    <a:pt x="294" y="85"/>
                    <a:pt x="325" y="85"/>
                  </a:cubicBezTo>
                  <a:cubicBezTo>
                    <a:pt x="330" y="85"/>
                    <a:pt x="334" y="85"/>
                    <a:pt x="339" y="85"/>
                  </a:cubicBezTo>
                  <a:cubicBezTo>
                    <a:pt x="342" y="85"/>
                    <a:pt x="345" y="87"/>
                    <a:pt x="345" y="91"/>
                  </a:cubicBezTo>
                  <a:cubicBezTo>
                    <a:pt x="345" y="95"/>
                    <a:pt x="345" y="99"/>
                    <a:pt x="345" y="102"/>
                  </a:cubicBezTo>
                  <a:cubicBezTo>
                    <a:pt x="345" y="156"/>
                    <a:pt x="345" y="210"/>
                    <a:pt x="345" y="263"/>
                  </a:cubicBezTo>
                  <a:cubicBezTo>
                    <a:pt x="345" y="267"/>
                    <a:pt x="345" y="271"/>
                    <a:pt x="345" y="275"/>
                  </a:cubicBezTo>
                  <a:cubicBezTo>
                    <a:pt x="344" y="279"/>
                    <a:pt x="342" y="281"/>
                    <a:pt x="339" y="281"/>
                  </a:cubicBezTo>
                  <a:cubicBezTo>
                    <a:pt x="335" y="281"/>
                    <a:pt x="331" y="281"/>
                    <a:pt x="327" y="281"/>
                  </a:cubicBezTo>
                  <a:cubicBezTo>
                    <a:pt x="224" y="281"/>
                    <a:pt x="121" y="281"/>
                    <a:pt x="18" y="281"/>
                  </a:cubicBezTo>
                  <a:cubicBezTo>
                    <a:pt x="16" y="281"/>
                    <a:pt x="13" y="281"/>
                    <a:pt x="11" y="281"/>
                  </a:cubicBezTo>
                  <a:cubicBezTo>
                    <a:pt x="1" y="281"/>
                    <a:pt x="1" y="280"/>
                    <a:pt x="1" y="272"/>
                  </a:cubicBezTo>
                  <a:cubicBezTo>
                    <a:pt x="0" y="234"/>
                    <a:pt x="0" y="196"/>
                    <a:pt x="0" y="159"/>
                  </a:cubicBezTo>
                  <a:cubicBezTo>
                    <a:pt x="0" y="125"/>
                    <a:pt x="0" y="91"/>
                    <a:pt x="0" y="57"/>
                  </a:cubicBezTo>
                  <a:cubicBezTo>
                    <a:pt x="0" y="40"/>
                    <a:pt x="0" y="24"/>
                    <a:pt x="1" y="7"/>
                  </a:cubicBezTo>
                  <a:cubicBezTo>
                    <a:pt x="1" y="2"/>
                    <a:pt x="2" y="0"/>
                    <a:pt x="7" y="0"/>
                  </a:cubicBezTo>
                  <a:cubicBezTo>
                    <a:pt x="12" y="0"/>
                    <a:pt x="18" y="0"/>
                    <a:pt x="23" y="0"/>
                  </a:cubicBezTo>
                  <a:cubicBezTo>
                    <a:pt x="73" y="0"/>
                    <a:pt x="122" y="0"/>
                    <a:pt x="172" y="0"/>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7"/>
            <p:cNvSpPr>
              <a:spLocks/>
            </p:cNvSpPr>
            <p:nvPr/>
          </p:nvSpPr>
          <p:spPr bwMode="auto">
            <a:xfrm>
              <a:off x="2196640" y="3546759"/>
              <a:ext cx="37639" cy="42422"/>
            </a:xfrm>
            <a:custGeom>
              <a:avLst/>
              <a:gdLst>
                <a:gd name="T0" fmla="*/ 292 w 292"/>
                <a:gd name="T1" fmla="*/ 206 h 329"/>
                <a:gd name="T2" fmla="*/ 207 w 292"/>
                <a:gd name="T3" fmla="*/ 207 h 329"/>
                <a:gd name="T4" fmla="*/ 71 w 292"/>
                <a:gd name="T5" fmla="*/ 207 h 329"/>
                <a:gd name="T6" fmla="*/ 58 w 292"/>
                <a:gd name="T7" fmla="*/ 207 h 329"/>
                <a:gd name="T8" fmla="*/ 41 w 292"/>
                <a:gd name="T9" fmla="*/ 224 h 329"/>
                <a:gd name="T10" fmla="*/ 41 w 292"/>
                <a:gd name="T11" fmla="*/ 303 h 329"/>
                <a:gd name="T12" fmla="*/ 40 w 292"/>
                <a:gd name="T13" fmla="*/ 318 h 329"/>
                <a:gd name="T14" fmla="*/ 29 w 292"/>
                <a:gd name="T15" fmla="*/ 329 h 329"/>
                <a:gd name="T16" fmla="*/ 21 w 292"/>
                <a:gd name="T17" fmla="*/ 329 h 329"/>
                <a:gd name="T18" fmla="*/ 10 w 292"/>
                <a:gd name="T19" fmla="*/ 318 h 329"/>
                <a:gd name="T20" fmla="*/ 10 w 292"/>
                <a:gd name="T21" fmla="*/ 229 h 329"/>
                <a:gd name="T22" fmla="*/ 10 w 292"/>
                <a:gd name="T23" fmla="*/ 214 h 329"/>
                <a:gd name="T24" fmla="*/ 0 w 292"/>
                <a:gd name="T25" fmla="*/ 206 h 329"/>
                <a:gd name="T26" fmla="*/ 10 w 292"/>
                <a:gd name="T27" fmla="*/ 193 h 329"/>
                <a:gd name="T28" fmla="*/ 10 w 292"/>
                <a:gd name="T29" fmla="*/ 22 h 329"/>
                <a:gd name="T30" fmla="*/ 30 w 292"/>
                <a:gd name="T31" fmla="*/ 3 h 329"/>
                <a:gd name="T32" fmla="*/ 38 w 292"/>
                <a:gd name="T33" fmla="*/ 3 h 329"/>
                <a:gd name="T34" fmla="*/ 41 w 292"/>
                <a:gd name="T35" fmla="*/ 7 h 329"/>
                <a:gd name="T36" fmla="*/ 42 w 292"/>
                <a:gd name="T37" fmla="*/ 22 h 329"/>
                <a:gd name="T38" fmla="*/ 42 w 292"/>
                <a:gd name="T39" fmla="*/ 183 h 329"/>
                <a:gd name="T40" fmla="*/ 62 w 292"/>
                <a:gd name="T41" fmla="*/ 204 h 329"/>
                <a:gd name="T42" fmla="*/ 271 w 292"/>
                <a:gd name="T43" fmla="*/ 204 h 329"/>
                <a:gd name="T44" fmla="*/ 292 w 292"/>
                <a:gd name="T45" fmla="*/ 20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329">
                  <a:moveTo>
                    <a:pt x="292" y="206"/>
                  </a:moveTo>
                  <a:cubicBezTo>
                    <a:pt x="264" y="206"/>
                    <a:pt x="236" y="207"/>
                    <a:pt x="207" y="207"/>
                  </a:cubicBezTo>
                  <a:cubicBezTo>
                    <a:pt x="162" y="207"/>
                    <a:pt x="117" y="207"/>
                    <a:pt x="71" y="207"/>
                  </a:cubicBezTo>
                  <a:cubicBezTo>
                    <a:pt x="67" y="207"/>
                    <a:pt x="62" y="206"/>
                    <a:pt x="58" y="207"/>
                  </a:cubicBezTo>
                  <a:cubicBezTo>
                    <a:pt x="44" y="208"/>
                    <a:pt x="41" y="211"/>
                    <a:pt x="41" y="224"/>
                  </a:cubicBezTo>
                  <a:cubicBezTo>
                    <a:pt x="40" y="251"/>
                    <a:pt x="41" y="277"/>
                    <a:pt x="41" y="303"/>
                  </a:cubicBezTo>
                  <a:cubicBezTo>
                    <a:pt x="41" y="308"/>
                    <a:pt x="41" y="313"/>
                    <a:pt x="40" y="318"/>
                  </a:cubicBezTo>
                  <a:cubicBezTo>
                    <a:pt x="40" y="328"/>
                    <a:pt x="38" y="329"/>
                    <a:pt x="29" y="329"/>
                  </a:cubicBezTo>
                  <a:cubicBezTo>
                    <a:pt x="26" y="329"/>
                    <a:pt x="24" y="329"/>
                    <a:pt x="21" y="329"/>
                  </a:cubicBezTo>
                  <a:cubicBezTo>
                    <a:pt x="12" y="329"/>
                    <a:pt x="10" y="327"/>
                    <a:pt x="10" y="318"/>
                  </a:cubicBezTo>
                  <a:cubicBezTo>
                    <a:pt x="10" y="288"/>
                    <a:pt x="10" y="259"/>
                    <a:pt x="10" y="229"/>
                  </a:cubicBezTo>
                  <a:cubicBezTo>
                    <a:pt x="10" y="224"/>
                    <a:pt x="10" y="219"/>
                    <a:pt x="10" y="214"/>
                  </a:cubicBezTo>
                  <a:cubicBezTo>
                    <a:pt x="9" y="208"/>
                    <a:pt x="5" y="207"/>
                    <a:pt x="0" y="206"/>
                  </a:cubicBezTo>
                  <a:cubicBezTo>
                    <a:pt x="7" y="204"/>
                    <a:pt x="10" y="201"/>
                    <a:pt x="10" y="193"/>
                  </a:cubicBezTo>
                  <a:cubicBezTo>
                    <a:pt x="10" y="136"/>
                    <a:pt x="10" y="79"/>
                    <a:pt x="10" y="22"/>
                  </a:cubicBezTo>
                  <a:cubicBezTo>
                    <a:pt x="10" y="0"/>
                    <a:pt x="8" y="3"/>
                    <a:pt x="30" y="3"/>
                  </a:cubicBezTo>
                  <a:cubicBezTo>
                    <a:pt x="32" y="3"/>
                    <a:pt x="35" y="3"/>
                    <a:pt x="38" y="3"/>
                  </a:cubicBezTo>
                  <a:cubicBezTo>
                    <a:pt x="39" y="4"/>
                    <a:pt x="41" y="5"/>
                    <a:pt x="41" y="7"/>
                  </a:cubicBezTo>
                  <a:cubicBezTo>
                    <a:pt x="42" y="12"/>
                    <a:pt x="42" y="17"/>
                    <a:pt x="42" y="22"/>
                  </a:cubicBezTo>
                  <a:cubicBezTo>
                    <a:pt x="42" y="76"/>
                    <a:pt x="42" y="130"/>
                    <a:pt x="42" y="183"/>
                  </a:cubicBezTo>
                  <a:cubicBezTo>
                    <a:pt x="42" y="205"/>
                    <a:pt x="40" y="204"/>
                    <a:pt x="62" y="204"/>
                  </a:cubicBezTo>
                  <a:cubicBezTo>
                    <a:pt x="132" y="204"/>
                    <a:pt x="201" y="204"/>
                    <a:pt x="271" y="204"/>
                  </a:cubicBezTo>
                  <a:cubicBezTo>
                    <a:pt x="278" y="204"/>
                    <a:pt x="285" y="203"/>
                    <a:pt x="292" y="206"/>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同侧圆角矩形 37"/>
          <p:cNvSpPr/>
          <p:nvPr userDrawn="1"/>
        </p:nvSpPr>
        <p:spPr>
          <a:xfrm rot="5400000">
            <a:off x="-1636831" y="3455465"/>
            <a:ext cx="3475449" cy="201799"/>
          </a:xfrm>
          <a:prstGeom prst="round2SameRect">
            <a:avLst>
              <a:gd name="adj1" fmla="val 50000"/>
              <a:gd name="adj2" fmla="val 0"/>
            </a:avLst>
          </a:prstGeom>
          <a:pattFill prst="diagBrick">
            <a:fgClr>
              <a:schemeClr val="accent2">
                <a:lumMod val="60000"/>
                <a:lumOff val="4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3" name="椭圆 42"/>
          <p:cNvSpPr/>
          <p:nvPr userDrawn="1"/>
        </p:nvSpPr>
        <p:spPr>
          <a:xfrm>
            <a:off x="6767845" y="4303662"/>
            <a:ext cx="164592" cy="16459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47500" lnSpcReduction="20000"/>
          </a:bodyPr>
          <a:lstStyle/>
          <a:p>
            <a:pPr algn="just"/>
            <a:endParaRPr lang="zh-CN" altLang="en-US">
              <a:solidFill>
                <a:schemeClr val="bg1"/>
              </a:solidFill>
            </a:endParaRPr>
          </a:p>
        </p:txBody>
      </p:sp>
    </p:spTree>
    <p:extLst>
      <p:ext uri="{BB962C8B-B14F-4D97-AF65-F5344CB8AC3E}">
        <p14:creationId xmlns:p14="http://schemas.microsoft.com/office/powerpoint/2010/main" val="189233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2D8E1C-5F0F-AF49-B688-335EC424E86A}" type="datetime1">
              <a:rPr lang="zh-CN" altLang="en-US" smtClean="0"/>
              <a:t>2020/10/25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2525F8-76F3-43DE-8675-D85D1F37099F}" type="slidenum">
              <a:rPr lang="zh-CN" altLang="en-US" smtClean="0"/>
              <a:t>‹#›</a:t>
            </a:fld>
            <a:endParaRPr lang="zh-CN" altLang="en-US"/>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831" t="6831" r="6831" b="6831"/>
          <a:stretch/>
        </p:blipFill>
        <p:spPr>
          <a:xfrm>
            <a:off x="9903685" y="582002"/>
            <a:ext cx="446698" cy="446698"/>
          </a:xfrm>
          <a:prstGeom prst="rect">
            <a:avLst/>
          </a:prstGeom>
        </p:spPr>
      </p:pic>
      <p:grpSp>
        <p:nvGrpSpPr>
          <p:cNvPr id="6" name="组合 5"/>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7"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8" name="组合 7"/>
            <p:cNvGrpSpPr/>
            <p:nvPr/>
          </p:nvGrpSpPr>
          <p:grpSpPr>
            <a:xfrm>
              <a:off x="9231622" y="4384217"/>
              <a:ext cx="158700" cy="219858"/>
              <a:chOff x="9158102" y="4384217"/>
              <a:chExt cx="158700" cy="219858"/>
            </a:xfrm>
            <a:grpFill/>
          </p:grpSpPr>
          <p:sp>
            <p:nvSpPr>
              <p:cNvPr id="19"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0"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1"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2"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3"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4"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5"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6"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7"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8"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9"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9" name="组合 8"/>
            <p:cNvGrpSpPr/>
            <p:nvPr/>
          </p:nvGrpSpPr>
          <p:grpSpPr>
            <a:xfrm>
              <a:off x="8675712" y="4389348"/>
              <a:ext cx="167681" cy="218310"/>
              <a:chOff x="8662678" y="4389348"/>
              <a:chExt cx="167681" cy="218310"/>
            </a:xfrm>
            <a:grpFill/>
          </p:grpSpPr>
          <p:sp>
            <p:nvSpPr>
              <p:cNvPr id="15"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6"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8"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10" name="组合 9"/>
            <p:cNvGrpSpPr/>
            <p:nvPr/>
          </p:nvGrpSpPr>
          <p:grpSpPr>
            <a:xfrm>
              <a:off x="8337163" y="4383896"/>
              <a:ext cx="220456" cy="244642"/>
              <a:chOff x="8379741" y="4383896"/>
              <a:chExt cx="220456" cy="244642"/>
            </a:xfrm>
            <a:grpFill/>
          </p:grpSpPr>
          <p:sp>
            <p:nvSpPr>
              <p:cNvPr id="11"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2"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3"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4"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30" name="矩形 29"/>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sp>
        <p:nvSpPr>
          <p:cNvPr id="34" name="文本框 33"/>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35" name="矩形 34"/>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36"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42812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16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252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97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09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11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前言/概要">
    <p:spTree>
      <p:nvGrpSpPr>
        <p:cNvPr id="1" name=""/>
        <p:cNvGrpSpPr/>
        <p:nvPr/>
      </p:nvGrpSpPr>
      <p:grpSpPr>
        <a:xfrm>
          <a:off x="0" y="0"/>
          <a:ext cx="0" cy="0"/>
          <a:chOff x="0" y="0"/>
          <a:chExt cx="0" cy="0"/>
        </a:xfrm>
      </p:grpSpPr>
      <p:pic>
        <p:nvPicPr>
          <p:cNvPr id="103" name="图片 10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315" y="547662"/>
            <a:ext cx="516586" cy="516586"/>
          </a:xfrm>
          <a:prstGeom prst="rect">
            <a:avLst/>
          </a:prstGeom>
        </p:spPr>
      </p:pic>
      <p:sp>
        <p:nvSpPr>
          <p:cNvPr id="6" name="矩形 5"/>
          <p:cNvSpPr/>
          <p:nvPr userDrawn="1"/>
        </p:nvSpPr>
        <p:spPr>
          <a:xfrm>
            <a:off x="0" y="1481407"/>
            <a:ext cx="12192000" cy="410307"/>
          </a:xfrm>
          <a:prstGeom prst="rect">
            <a:avLst/>
          </a:prstGeom>
          <a:gradFill>
            <a:gsLst>
              <a:gs pos="0">
                <a:schemeClr val="accent2">
                  <a:alpha val="4000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p:cNvSpPr/>
          <p:nvPr userDrawn="1"/>
        </p:nvSpPr>
        <p:spPr>
          <a:xfrm>
            <a:off x="0" y="1227058"/>
            <a:ext cx="12192000" cy="581315"/>
          </a:xfrm>
          <a:prstGeom prst="rect">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标题 1"/>
          <p:cNvSpPr>
            <a:spLocks noGrp="1"/>
          </p:cNvSpPr>
          <p:nvPr>
            <p:ph type="title" hasCustomPrompt="1"/>
          </p:nvPr>
        </p:nvSpPr>
        <p:spPr>
          <a:xfrm>
            <a:off x="660400" y="1249950"/>
            <a:ext cx="10858500" cy="535531"/>
          </a:xfrm>
        </p:spPr>
        <p:txBody>
          <a:bodyPr/>
          <a:lstStyle>
            <a:lvl1pPr algn="r">
              <a:defRPr>
                <a:solidFill>
                  <a:schemeClr val="bg1"/>
                </a:solidFill>
              </a:defRPr>
            </a:lvl1pPr>
          </a:lstStyle>
          <a:p>
            <a:r>
              <a:rPr lang="zh-CN" altLang="en-US"/>
              <a:t>前言</a:t>
            </a:r>
          </a:p>
        </p:txBody>
      </p:sp>
      <p:grpSp>
        <p:nvGrpSpPr>
          <p:cNvPr id="24" name="组合 23"/>
          <p:cNvGrpSpPr/>
          <p:nvPr userDrawn="1"/>
        </p:nvGrpSpPr>
        <p:grpSpPr>
          <a:xfrm>
            <a:off x="10442295" y="633357"/>
            <a:ext cx="1053159" cy="391225"/>
            <a:chOff x="10442295" y="633357"/>
            <a:chExt cx="1053159" cy="391225"/>
          </a:xfrm>
        </p:grpSpPr>
        <p:grpSp>
          <p:nvGrpSpPr>
            <p:cNvPr id="26" name="组合 25"/>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28"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29" name="组合 28"/>
              <p:cNvGrpSpPr/>
              <p:nvPr/>
            </p:nvGrpSpPr>
            <p:grpSpPr>
              <a:xfrm>
                <a:off x="9231622" y="4384217"/>
                <a:ext cx="158700" cy="219858"/>
                <a:chOff x="9158102" y="4384217"/>
                <a:chExt cx="158700" cy="219858"/>
              </a:xfrm>
              <a:grpFill/>
            </p:grpSpPr>
            <p:sp>
              <p:nvSpPr>
                <p:cNvPr id="40"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1"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2"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3"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4"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5"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6"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7"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8"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9"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0"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30" name="组合 29"/>
              <p:cNvGrpSpPr/>
              <p:nvPr/>
            </p:nvGrpSpPr>
            <p:grpSpPr>
              <a:xfrm>
                <a:off x="8675712" y="4389348"/>
                <a:ext cx="167681" cy="218310"/>
                <a:chOff x="8662678" y="4389348"/>
                <a:chExt cx="167681" cy="218310"/>
              </a:xfrm>
              <a:grpFill/>
            </p:grpSpPr>
            <p:sp>
              <p:nvSpPr>
                <p:cNvPr id="36"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7"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8"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9"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31" name="组合 30"/>
              <p:cNvGrpSpPr/>
              <p:nvPr/>
            </p:nvGrpSpPr>
            <p:grpSpPr>
              <a:xfrm>
                <a:off x="8337163" y="4383896"/>
                <a:ext cx="220456" cy="244642"/>
                <a:chOff x="8379741" y="4383896"/>
                <a:chExt cx="220456" cy="244642"/>
              </a:xfrm>
              <a:grpFill/>
            </p:grpSpPr>
            <p:sp>
              <p:nvSpPr>
                <p:cNvPr id="32"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3"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4"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5"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27" name="矩形 26"/>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grpSp>
      <p:sp>
        <p:nvSpPr>
          <p:cNvPr id="11" name="矩形 10"/>
          <p:cNvSpPr/>
          <p:nvPr userDrawn="1"/>
        </p:nvSpPr>
        <p:spPr>
          <a:xfrm>
            <a:off x="6647628" y="5631288"/>
            <a:ext cx="690671" cy="360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algn="r">
              <a:lnSpc>
                <a:spcPct val="130000"/>
              </a:lnSpc>
            </a:pPr>
            <a:r>
              <a:rPr lang="zh-CN" altLang="en-US" b="1">
                <a:solidFill>
                  <a:schemeClr val="accent2"/>
                </a:solidFill>
                <a:latin typeface="+mn-ea"/>
              </a:rPr>
              <a:t>关键词</a:t>
            </a:r>
          </a:p>
        </p:txBody>
      </p:sp>
      <p:sp>
        <p:nvSpPr>
          <p:cNvPr id="19" name="文本占位符 18"/>
          <p:cNvSpPr>
            <a:spLocks noGrp="1"/>
          </p:cNvSpPr>
          <p:nvPr>
            <p:ph type="body" sz="quarter" idx="14" hasCustomPrompt="1"/>
          </p:nvPr>
        </p:nvSpPr>
        <p:spPr>
          <a:xfrm>
            <a:off x="6565300" y="2194525"/>
            <a:ext cx="4953600" cy="3078000"/>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marL="0" indent="0" algn="just">
              <a:lnSpc>
                <a:spcPct val="120000"/>
              </a:lnSpc>
              <a:buFontTx/>
              <a:buNone/>
              <a:defRPr lang="zh-CN" altLang="en-US" sz="1800" b="0" smtClean="0">
                <a:solidFill>
                  <a:schemeClr val="tx1">
                    <a:lumMod val="75000"/>
                    <a:lumOff val="25000"/>
                  </a:schemeClr>
                </a:solidFill>
                <a:latin typeface="+mn-ea"/>
              </a:defRPr>
            </a:lvl1pPr>
            <a:lvl2pPr>
              <a:defRPr lang="zh-CN" altLang="en-US" smtClean="0">
                <a:solidFill>
                  <a:schemeClr val="lt1"/>
                </a:solidFill>
              </a:defRPr>
            </a:lvl2pPr>
            <a:lvl3pPr>
              <a:defRPr lang="zh-CN" altLang="en-US" smtClean="0">
                <a:solidFill>
                  <a:schemeClr val="lt1"/>
                </a:solidFill>
              </a:defRPr>
            </a:lvl3pPr>
            <a:lvl4pPr>
              <a:defRPr lang="zh-CN" altLang="en-US" smtClean="0">
                <a:solidFill>
                  <a:schemeClr val="lt1"/>
                </a:solidFill>
              </a:defRPr>
            </a:lvl4pPr>
            <a:lvl5pPr>
              <a:defRPr lang="zh-CN" altLang="en-US">
                <a:solidFill>
                  <a:schemeClr val="lt1"/>
                </a:solidFill>
              </a:defRPr>
            </a:lvl5pPr>
          </a:lstStyle>
          <a:p>
            <a:pPr marL="0" lvl="0" algn="just">
              <a:lnSpc>
                <a:spcPct val="130000"/>
              </a:lnSpc>
            </a:pPr>
            <a:r>
              <a:rPr lang="zh-CN" altLang="en-US"/>
              <a:t>点此输入正文内容</a:t>
            </a:r>
          </a:p>
        </p:txBody>
      </p:sp>
      <p:sp>
        <p:nvSpPr>
          <p:cNvPr id="20" name="文本占位符 18"/>
          <p:cNvSpPr>
            <a:spLocks noGrp="1"/>
          </p:cNvSpPr>
          <p:nvPr>
            <p:ph type="body" sz="quarter" idx="15" hasCustomPrompt="1"/>
          </p:nvPr>
        </p:nvSpPr>
        <p:spPr>
          <a:xfrm>
            <a:off x="7559040" y="5631288"/>
            <a:ext cx="3903345" cy="36009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marL="0" indent="0">
              <a:buFontTx/>
              <a:buNone/>
              <a:defRPr lang="zh-CN" altLang="en-US" b="1" smtClean="0">
                <a:solidFill>
                  <a:schemeClr val="tx1">
                    <a:lumMod val="50000"/>
                    <a:lumOff val="50000"/>
                  </a:schemeClr>
                </a:solidFill>
                <a:latin typeface="+mn-ea"/>
              </a:defRPr>
            </a:lvl1pPr>
            <a:lvl2pPr>
              <a:defRPr lang="zh-CN" altLang="en-US" smtClean="0">
                <a:solidFill>
                  <a:schemeClr val="lt1"/>
                </a:solidFill>
              </a:defRPr>
            </a:lvl2pPr>
            <a:lvl3pPr>
              <a:defRPr lang="zh-CN" altLang="en-US" smtClean="0">
                <a:solidFill>
                  <a:schemeClr val="lt1"/>
                </a:solidFill>
              </a:defRPr>
            </a:lvl3pPr>
            <a:lvl4pPr>
              <a:defRPr lang="zh-CN" altLang="en-US" smtClean="0">
                <a:solidFill>
                  <a:schemeClr val="lt1"/>
                </a:solidFill>
              </a:defRPr>
            </a:lvl4pPr>
            <a:lvl5pPr>
              <a:defRPr lang="zh-CN" altLang="en-US">
                <a:solidFill>
                  <a:schemeClr val="lt1"/>
                </a:solidFill>
              </a:defRPr>
            </a:lvl5pPr>
          </a:lstStyle>
          <a:p>
            <a:pPr marL="0" lvl="0" algn="just">
              <a:lnSpc>
                <a:spcPct val="130000"/>
              </a:lnSpc>
            </a:pPr>
            <a:r>
              <a:rPr lang="zh-CN" altLang="en-US"/>
              <a:t>点此输入关键词</a:t>
            </a:r>
          </a:p>
        </p:txBody>
      </p:sp>
      <p:sp>
        <p:nvSpPr>
          <p:cNvPr id="21" name="矩形 20"/>
          <p:cNvSpPr/>
          <p:nvPr userDrawn="1"/>
        </p:nvSpPr>
        <p:spPr>
          <a:xfrm>
            <a:off x="7419651" y="5671506"/>
            <a:ext cx="36000" cy="280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just"/>
            <a:endParaRPr lang="zh-CN" altLang="en-US">
              <a:solidFill>
                <a:schemeClr val="bg1"/>
              </a:solidFill>
            </a:endParaRPr>
          </a:p>
        </p:txBody>
      </p:sp>
      <p:sp>
        <p:nvSpPr>
          <p:cNvPr id="22" name="矩形 21"/>
          <p:cNvSpPr/>
          <p:nvPr userDrawn="1"/>
        </p:nvSpPr>
        <p:spPr>
          <a:xfrm>
            <a:off x="6565300" y="5575336"/>
            <a:ext cx="4953600" cy="472756"/>
          </a:xfrm>
          <a:prstGeom prst="rect">
            <a:avLst/>
          </a:prstGeom>
          <a:noFill/>
          <a:ln w="28575">
            <a:gradFill flip="none" rotWithShape="1">
              <a:gsLst>
                <a:gs pos="0">
                  <a:schemeClr val="accent1"/>
                </a:gs>
                <a:gs pos="100000">
                  <a:schemeClr val="accent1">
                    <a:lumMod val="5000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just"/>
            <a:endParaRPr lang="zh-CN" altLang="en-US">
              <a:solidFill>
                <a:schemeClr val="bg1"/>
              </a:solidFill>
            </a:endParaRPr>
          </a:p>
        </p:txBody>
      </p:sp>
      <p:grpSp>
        <p:nvGrpSpPr>
          <p:cNvPr id="64" name="组合 63"/>
          <p:cNvGrpSpPr/>
          <p:nvPr userDrawn="1"/>
        </p:nvGrpSpPr>
        <p:grpSpPr>
          <a:xfrm>
            <a:off x="10667530" y="6235700"/>
            <a:ext cx="827924" cy="408139"/>
            <a:chOff x="10667530" y="6235700"/>
            <a:chExt cx="827924" cy="408139"/>
          </a:xfrm>
        </p:grpSpPr>
        <p:sp>
          <p:nvSpPr>
            <p:cNvPr id="58" name="Freeform 108"/>
            <p:cNvSpPr>
              <a:spLocks/>
            </p:cNvSpPr>
            <p:nvPr/>
          </p:nvSpPr>
          <p:spPr bwMode="auto">
            <a:xfrm>
              <a:off x="10813944" y="6536337"/>
              <a:ext cx="538506" cy="107502"/>
            </a:xfrm>
            <a:custGeom>
              <a:avLst/>
              <a:gdLst>
                <a:gd name="T0" fmla="*/ 1392 w 1420"/>
                <a:gd name="T1" fmla="*/ 2 h 284"/>
                <a:gd name="T2" fmla="*/ 1417 w 1420"/>
                <a:gd name="T3" fmla="*/ 263 h 284"/>
                <a:gd name="T4" fmla="*/ 1410 w 1420"/>
                <a:gd name="T5" fmla="*/ 284 h 284"/>
                <a:gd name="T6" fmla="*/ 1019 w 1420"/>
                <a:gd name="T7" fmla="*/ 284 h 284"/>
                <a:gd name="T8" fmla="*/ 999 w 1420"/>
                <a:gd name="T9" fmla="*/ 278 h 284"/>
                <a:gd name="T10" fmla="*/ 999 w 1420"/>
                <a:gd name="T11" fmla="*/ 115 h 284"/>
                <a:gd name="T12" fmla="*/ 1004 w 1420"/>
                <a:gd name="T13" fmla="*/ 104 h 284"/>
                <a:gd name="T14" fmla="*/ 1038 w 1420"/>
                <a:gd name="T15" fmla="*/ 95 h 284"/>
                <a:gd name="T16" fmla="*/ 1033 w 1420"/>
                <a:gd name="T17" fmla="*/ 84 h 284"/>
                <a:gd name="T18" fmla="*/ 905 w 1420"/>
                <a:gd name="T19" fmla="*/ 84 h 284"/>
                <a:gd name="T20" fmla="*/ 890 w 1420"/>
                <a:gd name="T21" fmla="*/ 91 h 284"/>
                <a:gd name="T22" fmla="*/ 897 w 1420"/>
                <a:gd name="T23" fmla="*/ 104 h 284"/>
                <a:gd name="T24" fmla="*/ 927 w 1420"/>
                <a:gd name="T25" fmla="*/ 111 h 284"/>
                <a:gd name="T26" fmla="*/ 927 w 1420"/>
                <a:gd name="T27" fmla="*/ 268 h 284"/>
                <a:gd name="T28" fmla="*/ 921 w 1420"/>
                <a:gd name="T29" fmla="*/ 284 h 284"/>
                <a:gd name="T30" fmla="*/ 799 w 1420"/>
                <a:gd name="T31" fmla="*/ 284 h 284"/>
                <a:gd name="T32" fmla="*/ 786 w 1420"/>
                <a:gd name="T33" fmla="*/ 279 h 284"/>
                <a:gd name="T34" fmla="*/ 786 w 1420"/>
                <a:gd name="T35" fmla="*/ 108 h 284"/>
                <a:gd name="T36" fmla="*/ 776 w 1420"/>
                <a:gd name="T37" fmla="*/ 84 h 284"/>
                <a:gd name="T38" fmla="*/ 643 w 1420"/>
                <a:gd name="T39" fmla="*/ 93 h 284"/>
                <a:gd name="T40" fmla="*/ 643 w 1420"/>
                <a:gd name="T41" fmla="*/ 272 h 284"/>
                <a:gd name="T42" fmla="*/ 637 w 1420"/>
                <a:gd name="T43" fmla="*/ 284 h 284"/>
                <a:gd name="T44" fmla="*/ 518 w 1420"/>
                <a:gd name="T45" fmla="*/ 284 h 284"/>
                <a:gd name="T46" fmla="*/ 504 w 1420"/>
                <a:gd name="T47" fmla="*/ 279 h 284"/>
                <a:gd name="T48" fmla="*/ 503 w 1420"/>
                <a:gd name="T49" fmla="*/ 120 h 284"/>
                <a:gd name="T50" fmla="*/ 509 w 1420"/>
                <a:gd name="T51" fmla="*/ 106 h 284"/>
                <a:gd name="T52" fmla="*/ 543 w 1420"/>
                <a:gd name="T53" fmla="*/ 101 h 284"/>
                <a:gd name="T54" fmla="*/ 530 w 1420"/>
                <a:gd name="T55" fmla="*/ 84 h 284"/>
                <a:gd name="T56" fmla="*/ 394 w 1420"/>
                <a:gd name="T57" fmla="*/ 85 h 284"/>
                <a:gd name="T58" fmla="*/ 390 w 1420"/>
                <a:gd name="T59" fmla="*/ 100 h 284"/>
                <a:gd name="T60" fmla="*/ 415 w 1420"/>
                <a:gd name="T61" fmla="*/ 106 h 284"/>
                <a:gd name="T62" fmla="*/ 431 w 1420"/>
                <a:gd name="T63" fmla="*/ 111 h 284"/>
                <a:gd name="T64" fmla="*/ 431 w 1420"/>
                <a:gd name="T65" fmla="*/ 271 h 284"/>
                <a:gd name="T66" fmla="*/ 427 w 1420"/>
                <a:gd name="T67" fmla="*/ 284 h 284"/>
                <a:gd name="T68" fmla="*/ 110 w 1420"/>
                <a:gd name="T69" fmla="*/ 284 h 284"/>
                <a:gd name="T70" fmla="*/ 12 w 1420"/>
                <a:gd name="T71" fmla="*/ 284 h 284"/>
                <a:gd name="T72" fmla="*/ 0 w 1420"/>
                <a:gd name="T73" fmla="*/ 268 h 284"/>
                <a:gd name="T74" fmla="*/ 0 w 1420"/>
                <a:gd name="T75" fmla="*/ 11 h 284"/>
                <a:gd name="T76" fmla="*/ 25 w 1420"/>
                <a:gd name="T77"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0" h="284">
                  <a:moveTo>
                    <a:pt x="709" y="2"/>
                  </a:moveTo>
                  <a:cubicBezTo>
                    <a:pt x="937" y="2"/>
                    <a:pt x="1164" y="2"/>
                    <a:pt x="1392" y="2"/>
                  </a:cubicBezTo>
                  <a:cubicBezTo>
                    <a:pt x="1420" y="2"/>
                    <a:pt x="1417" y="0"/>
                    <a:pt x="1417" y="27"/>
                  </a:cubicBezTo>
                  <a:cubicBezTo>
                    <a:pt x="1417" y="106"/>
                    <a:pt x="1417" y="184"/>
                    <a:pt x="1417" y="263"/>
                  </a:cubicBezTo>
                  <a:cubicBezTo>
                    <a:pt x="1417" y="268"/>
                    <a:pt x="1417" y="273"/>
                    <a:pt x="1417" y="278"/>
                  </a:cubicBezTo>
                  <a:cubicBezTo>
                    <a:pt x="1416" y="282"/>
                    <a:pt x="1414" y="284"/>
                    <a:pt x="1410" y="284"/>
                  </a:cubicBezTo>
                  <a:cubicBezTo>
                    <a:pt x="1406" y="284"/>
                    <a:pt x="1401" y="284"/>
                    <a:pt x="1397" y="284"/>
                  </a:cubicBezTo>
                  <a:cubicBezTo>
                    <a:pt x="1271" y="284"/>
                    <a:pt x="1145" y="284"/>
                    <a:pt x="1019" y="284"/>
                  </a:cubicBezTo>
                  <a:cubicBezTo>
                    <a:pt x="1014" y="284"/>
                    <a:pt x="1010" y="284"/>
                    <a:pt x="1005" y="284"/>
                  </a:cubicBezTo>
                  <a:cubicBezTo>
                    <a:pt x="1002" y="284"/>
                    <a:pt x="1000" y="282"/>
                    <a:pt x="999" y="278"/>
                  </a:cubicBezTo>
                  <a:cubicBezTo>
                    <a:pt x="999" y="276"/>
                    <a:pt x="999" y="274"/>
                    <a:pt x="999" y="272"/>
                  </a:cubicBezTo>
                  <a:cubicBezTo>
                    <a:pt x="999" y="220"/>
                    <a:pt x="999" y="167"/>
                    <a:pt x="999" y="115"/>
                  </a:cubicBezTo>
                  <a:cubicBezTo>
                    <a:pt x="999" y="113"/>
                    <a:pt x="999" y="111"/>
                    <a:pt x="1000" y="109"/>
                  </a:cubicBezTo>
                  <a:cubicBezTo>
                    <a:pt x="1000" y="106"/>
                    <a:pt x="1001" y="104"/>
                    <a:pt x="1004" y="104"/>
                  </a:cubicBezTo>
                  <a:cubicBezTo>
                    <a:pt x="1013" y="104"/>
                    <a:pt x="1021" y="104"/>
                    <a:pt x="1029" y="104"/>
                  </a:cubicBezTo>
                  <a:cubicBezTo>
                    <a:pt x="1037" y="104"/>
                    <a:pt x="1038" y="102"/>
                    <a:pt x="1038" y="95"/>
                  </a:cubicBezTo>
                  <a:cubicBezTo>
                    <a:pt x="1038" y="93"/>
                    <a:pt x="1038" y="91"/>
                    <a:pt x="1038" y="89"/>
                  </a:cubicBezTo>
                  <a:cubicBezTo>
                    <a:pt x="1038" y="86"/>
                    <a:pt x="1036" y="85"/>
                    <a:pt x="1033" y="84"/>
                  </a:cubicBezTo>
                  <a:cubicBezTo>
                    <a:pt x="1030" y="84"/>
                    <a:pt x="1027" y="84"/>
                    <a:pt x="1024" y="84"/>
                  </a:cubicBezTo>
                  <a:cubicBezTo>
                    <a:pt x="984" y="84"/>
                    <a:pt x="944" y="84"/>
                    <a:pt x="905" y="84"/>
                  </a:cubicBezTo>
                  <a:cubicBezTo>
                    <a:pt x="901" y="84"/>
                    <a:pt x="898" y="84"/>
                    <a:pt x="895" y="84"/>
                  </a:cubicBezTo>
                  <a:cubicBezTo>
                    <a:pt x="892" y="85"/>
                    <a:pt x="890" y="87"/>
                    <a:pt x="890" y="91"/>
                  </a:cubicBezTo>
                  <a:cubicBezTo>
                    <a:pt x="890" y="93"/>
                    <a:pt x="889" y="95"/>
                    <a:pt x="890" y="97"/>
                  </a:cubicBezTo>
                  <a:cubicBezTo>
                    <a:pt x="890" y="101"/>
                    <a:pt x="892" y="104"/>
                    <a:pt x="897" y="104"/>
                  </a:cubicBezTo>
                  <a:cubicBezTo>
                    <a:pt x="904" y="104"/>
                    <a:pt x="912" y="104"/>
                    <a:pt x="920" y="104"/>
                  </a:cubicBezTo>
                  <a:cubicBezTo>
                    <a:pt x="924" y="104"/>
                    <a:pt x="927" y="106"/>
                    <a:pt x="927" y="111"/>
                  </a:cubicBezTo>
                  <a:cubicBezTo>
                    <a:pt x="927" y="114"/>
                    <a:pt x="927" y="117"/>
                    <a:pt x="927" y="120"/>
                  </a:cubicBezTo>
                  <a:cubicBezTo>
                    <a:pt x="927" y="169"/>
                    <a:pt x="927" y="219"/>
                    <a:pt x="927" y="268"/>
                  </a:cubicBezTo>
                  <a:cubicBezTo>
                    <a:pt x="927" y="272"/>
                    <a:pt x="927" y="276"/>
                    <a:pt x="927" y="279"/>
                  </a:cubicBezTo>
                  <a:cubicBezTo>
                    <a:pt x="926" y="282"/>
                    <a:pt x="924" y="284"/>
                    <a:pt x="921" y="284"/>
                  </a:cubicBezTo>
                  <a:cubicBezTo>
                    <a:pt x="920" y="284"/>
                    <a:pt x="918" y="284"/>
                    <a:pt x="916" y="284"/>
                  </a:cubicBezTo>
                  <a:cubicBezTo>
                    <a:pt x="877" y="284"/>
                    <a:pt x="838" y="284"/>
                    <a:pt x="799" y="284"/>
                  </a:cubicBezTo>
                  <a:cubicBezTo>
                    <a:pt x="796" y="284"/>
                    <a:pt x="794" y="284"/>
                    <a:pt x="791" y="284"/>
                  </a:cubicBezTo>
                  <a:cubicBezTo>
                    <a:pt x="788" y="284"/>
                    <a:pt x="786" y="282"/>
                    <a:pt x="786" y="279"/>
                  </a:cubicBezTo>
                  <a:cubicBezTo>
                    <a:pt x="786" y="274"/>
                    <a:pt x="786" y="269"/>
                    <a:pt x="786" y="264"/>
                  </a:cubicBezTo>
                  <a:cubicBezTo>
                    <a:pt x="786" y="212"/>
                    <a:pt x="786" y="160"/>
                    <a:pt x="786" y="108"/>
                  </a:cubicBezTo>
                  <a:cubicBezTo>
                    <a:pt x="786" y="103"/>
                    <a:pt x="786" y="98"/>
                    <a:pt x="786" y="93"/>
                  </a:cubicBezTo>
                  <a:cubicBezTo>
                    <a:pt x="785" y="85"/>
                    <a:pt x="784" y="84"/>
                    <a:pt x="776" y="84"/>
                  </a:cubicBezTo>
                  <a:cubicBezTo>
                    <a:pt x="735" y="84"/>
                    <a:pt x="693" y="84"/>
                    <a:pt x="652" y="84"/>
                  </a:cubicBezTo>
                  <a:cubicBezTo>
                    <a:pt x="644" y="84"/>
                    <a:pt x="643" y="86"/>
                    <a:pt x="643" y="93"/>
                  </a:cubicBezTo>
                  <a:cubicBezTo>
                    <a:pt x="643" y="126"/>
                    <a:pt x="643" y="159"/>
                    <a:pt x="643" y="191"/>
                  </a:cubicBezTo>
                  <a:cubicBezTo>
                    <a:pt x="643" y="218"/>
                    <a:pt x="643" y="245"/>
                    <a:pt x="643" y="272"/>
                  </a:cubicBezTo>
                  <a:cubicBezTo>
                    <a:pt x="643" y="274"/>
                    <a:pt x="643" y="277"/>
                    <a:pt x="642" y="279"/>
                  </a:cubicBezTo>
                  <a:cubicBezTo>
                    <a:pt x="642" y="282"/>
                    <a:pt x="640" y="284"/>
                    <a:pt x="637" y="284"/>
                  </a:cubicBezTo>
                  <a:cubicBezTo>
                    <a:pt x="634" y="284"/>
                    <a:pt x="631" y="284"/>
                    <a:pt x="628" y="284"/>
                  </a:cubicBezTo>
                  <a:cubicBezTo>
                    <a:pt x="591" y="284"/>
                    <a:pt x="555" y="284"/>
                    <a:pt x="518" y="284"/>
                  </a:cubicBezTo>
                  <a:cubicBezTo>
                    <a:pt x="515" y="284"/>
                    <a:pt x="512" y="284"/>
                    <a:pt x="509" y="284"/>
                  </a:cubicBezTo>
                  <a:cubicBezTo>
                    <a:pt x="506" y="284"/>
                    <a:pt x="504" y="282"/>
                    <a:pt x="504" y="279"/>
                  </a:cubicBezTo>
                  <a:cubicBezTo>
                    <a:pt x="503" y="276"/>
                    <a:pt x="503" y="273"/>
                    <a:pt x="503" y="270"/>
                  </a:cubicBezTo>
                  <a:cubicBezTo>
                    <a:pt x="503" y="220"/>
                    <a:pt x="503" y="170"/>
                    <a:pt x="503" y="120"/>
                  </a:cubicBezTo>
                  <a:cubicBezTo>
                    <a:pt x="503" y="117"/>
                    <a:pt x="503" y="114"/>
                    <a:pt x="504" y="111"/>
                  </a:cubicBezTo>
                  <a:cubicBezTo>
                    <a:pt x="504" y="108"/>
                    <a:pt x="506" y="106"/>
                    <a:pt x="509" y="106"/>
                  </a:cubicBezTo>
                  <a:cubicBezTo>
                    <a:pt x="518" y="106"/>
                    <a:pt x="528" y="106"/>
                    <a:pt x="538" y="105"/>
                  </a:cubicBezTo>
                  <a:cubicBezTo>
                    <a:pt x="540" y="105"/>
                    <a:pt x="542" y="104"/>
                    <a:pt x="543" y="101"/>
                  </a:cubicBezTo>
                  <a:cubicBezTo>
                    <a:pt x="543" y="99"/>
                    <a:pt x="543" y="98"/>
                    <a:pt x="543" y="97"/>
                  </a:cubicBezTo>
                  <a:cubicBezTo>
                    <a:pt x="543" y="85"/>
                    <a:pt x="543" y="84"/>
                    <a:pt x="530" y="84"/>
                  </a:cubicBezTo>
                  <a:cubicBezTo>
                    <a:pt x="487" y="84"/>
                    <a:pt x="445" y="84"/>
                    <a:pt x="402" y="84"/>
                  </a:cubicBezTo>
                  <a:cubicBezTo>
                    <a:pt x="399" y="84"/>
                    <a:pt x="397" y="84"/>
                    <a:pt x="394" y="85"/>
                  </a:cubicBezTo>
                  <a:cubicBezTo>
                    <a:pt x="391" y="85"/>
                    <a:pt x="390" y="87"/>
                    <a:pt x="390" y="90"/>
                  </a:cubicBezTo>
                  <a:cubicBezTo>
                    <a:pt x="390" y="93"/>
                    <a:pt x="390" y="96"/>
                    <a:pt x="390" y="100"/>
                  </a:cubicBezTo>
                  <a:cubicBezTo>
                    <a:pt x="390" y="104"/>
                    <a:pt x="392" y="105"/>
                    <a:pt x="396" y="105"/>
                  </a:cubicBezTo>
                  <a:cubicBezTo>
                    <a:pt x="402" y="106"/>
                    <a:pt x="408" y="106"/>
                    <a:pt x="415" y="106"/>
                  </a:cubicBezTo>
                  <a:cubicBezTo>
                    <a:pt x="418" y="106"/>
                    <a:pt x="421" y="106"/>
                    <a:pt x="424" y="106"/>
                  </a:cubicBezTo>
                  <a:cubicBezTo>
                    <a:pt x="428" y="106"/>
                    <a:pt x="430" y="108"/>
                    <a:pt x="431" y="111"/>
                  </a:cubicBezTo>
                  <a:cubicBezTo>
                    <a:pt x="431" y="114"/>
                    <a:pt x="431" y="117"/>
                    <a:pt x="431" y="119"/>
                  </a:cubicBezTo>
                  <a:cubicBezTo>
                    <a:pt x="431" y="170"/>
                    <a:pt x="431" y="220"/>
                    <a:pt x="431" y="271"/>
                  </a:cubicBezTo>
                  <a:cubicBezTo>
                    <a:pt x="431" y="274"/>
                    <a:pt x="431" y="277"/>
                    <a:pt x="430" y="280"/>
                  </a:cubicBezTo>
                  <a:cubicBezTo>
                    <a:pt x="430" y="282"/>
                    <a:pt x="428" y="284"/>
                    <a:pt x="427" y="284"/>
                  </a:cubicBezTo>
                  <a:cubicBezTo>
                    <a:pt x="421" y="284"/>
                    <a:pt x="415" y="284"/>
                    <a:pt x="409" y="284"/>
                  </a:cubicBezTo>
                  <a:cubicBezTo>
                    <a:pt x="309" y="284"/>
                    <a:pt x="210" y="284"/>
                    <a:pt x="110" y="284"/>
                  </a:cubicBezTo>
                  <a:cubicBezTo>
                    <a:pt x="80" y="284"/>
                    <a:pt x="50" y="284"/>
                    <a:pt x="20" y="284"/>
                  </a:cubicBezTo>
                  <a:cubicBezTo>
                    <a:pt x="17" y="284"/>
                    <a:pt x="14" y="284"/>
                    <a:pt x="12" y="284"/>
                  </a:cubicBezTo>
                  <a:cubicBezTo>
                    <a:pt x="1" y="284"/>
                    <a:pt x="1" y="284"/>
                    <a:pt x="0" y="272"/>
                  </a:cubicBezTo>
                  <a:cubicBezTo>
                    <a:pt x="0" y="271"/>
                    <a:pt x="0" y="269"/>
                    <a:pt x="0" y="268"/>
                  </a:cubicBezTo>
                  <a:cubicBezTo>
                    <a:pt x="0" y="185"/>
                    <a:pt x="0" y="102"/>
                    <a:pt x="0" y="19"/>
                  </a:cubicBezTo>
                  <a:cubicBezTo>
                    <a:pt x="0" y="16"/>
                    <a:pt x="0" y="13"/>
                    <a:pt x="0" y="11"/>
                  </a:cubicBezTo>
                  <a:cubicBezTo>
                    <a:pt x="1" y="4"/>
                    <a:pt x="2" y="3"/>
                    <a:pt x="8" y="3"/>
                  </a:cubicBezTo>
                  <a:cubicBezTo>
                    <a:pt x="14" y="2"/>
                    <a:pt x="20" y="2"/>
                    <a:pt x="25" y="2"/>
                  </a:cubicBezTo>
                  <a:cubicBezTo>
                    <a:pt x="253" y="2"/>
                    <a:pt x="481" y="2"/>
                    <a:pt x="709" y="2"/>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09"/>
            <p:cNvSpPr>
              <a:spLocks/>
            </p:cNvSpPr>
            <p:nvPr/>
          </p:nvSpPr>
          <p:spPr bwMode="auto">
            <a:xfrm>
              <a:off x="10839363" y="6445734"/>
              <a:ext cx="484968" cy="86343"/>
            </a:xfrm>
            <a:custGeom>
              <a:avLst/>
              <a:gdLst>
                <a:gd name="T0" fmla="*/ 641 w 1279"/>
                <a:gd name="T1" fmla="*/ 225 h 228"/>
                <a:gd name="T2" fmla="*/ 27 w 1279"/>
                <a:gd name="T3" fmla="*/ 225 h 228"/>
                <a:gd name="T4" fmla="*/ 4 w 1279"/>
                <a:gd name="T5" fmla="*/ 201 h 228"/>
                <a:gd name="T6" fmla="*/ 4 w 1279"/>
                <a:gd name="T7" fmla="*/ 17 h 228"/>
                <a:gd name="T8" fmla="*/ 21 w 1279"/>
                <a:gd name="T9" fmla="*/ 0 h 228"/>
                <a:gd name="T10" fmla="*/ 168 w 1279"/>
                <a:gd name="T11" fmla="*/ 0 h 228"/>
                <a:gd name="T12" fmla="*/ 1253 w 1279"/>
                <a:gd name="T13" fmla="*/ 0 h 228"/>
                <a:gd name="T14" fmla="*/ 1272 w 1279"/>
                <a:gd name="T15" fmla="*/ 0 h 228"/>
                <a:gd name="T16" fmla="*/ 1278 w 1279"/>
                <a:gd name="T17" fmla="*/ 8 h 228"/>
                <a:gd name="T18" fmla="*/ 1279 w 1279"/>
                <a:gd name="T19" fmla="*/ 13 h 228"/>
                <a:gd name="T20" fmla="*/ 1279 w 1279"/>
                <a:gd name="T21" fmla="*/ 211 h 228"/>
                <a:gd name="T22" fmla="*/ 1278 w 1279"/>
                <a:gd name="T23" fmla="*/ 221 h 228"/>
                <a:gd name="T24" fmla="*/ 1274 w 1279"/>
                <a:gd name="T25" fmla="*/ 224 h 228"/>
                <a:gd name="T26" fmla="*/ 1261 w 1279"/>
                <a:gd name="T27" fmla="*/ 225 h 228"/>
                <a:gd name="T28" fmla="*/ 1134 w 1279"/>
                <a:gd name="T29" fmla="*/ 225 h 228"/>
                <a:gd name="T30" fmla="*/ 641 w 1279"/>
                <a:gd name="T31" fmla="*/ 22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9" h="228">
                  <a:moveTo>
                    <a:pt x="641" y="225"/>
                  </a:moveTo>
                  <a:cubicBezTo>
                    <a:pt x="436" y="225"/>
                    <a:pt x="232" y="225"/>
                    <a:pt x="27" y="225"/>
                  </a:cubicBezTo>
                  <a:cubicBezTo>
                    <a:pt x="0" y="225"/>
                    <a:pt x="4" y="228"/>
                    <a:pt x="4" y="201"/>
                  </a:cubicBezTo>
                  <a:cubicBezTo>
                    <a:pt x="4" y="140"/>
                    <a:pt x="4" y="79"/>
                    <a:pt x="4" y="17"/>
                  </a:cubicBezTo>
                  <a:cubicBezTo>
                    <a:pt x="4" y="0"/>
                    <a:pt x="4" y="0"/>
                    <a:pt x="21" y="0"/>
                  </a:cubicBezTo>
                  <a:cubicBezTo>
                    <a:pt x="70" y="0"/>
                    <a:pt x="119" y="0"/>
                    <a:pt x="168" y="0"/>
                  </a:cubicBezTo>
                  <a:cubicBezTo>
                    <a:pt x="530" y="0"/>
                    <a:pt x="891" y="0"/>
                    <a:pt x="1253" y="0"/>
                  </a:cubicBezTo>
                  <a:cubicBezTo>
                    <a:pt x="1259" y="0"/>
                    <a:pt x="1265" y="0"/>
                    <a:pt x="1272" y="0"/>
                  </a:cubicBezTo>
                  <a:cubicBezTo>
                    <a:pt x="1277" y="0"/>
                    <a:pt x="1279" y="3"/>
                    <a:pt x="1278" y="8"/>
                  </a:cubicBezTo>
                  <a:cubicBezTo>
                    <a:pt x="1278" y="10"/>
                    <a:pt x="1279" y="11"/>
                    <a:pt x="1279" y="13"/>
                  </a:cubicBezTo>
                  <a:cubicBezTo>
                    <a:pt x="1279" y="79"/>
                    <a:pt x="1279" y="145"/>
                    <a:pt x="1279" y="211"/>
                  </a:cubicBezTo>
                  <a:cubicBezTo>
                    <a:pt x="1279" y="214"/>
                    <a:pt x="1279" y="217"/>
                    <a:pt x="1278" y="221"/>
                  </a:cubicBezTo>
                  <a:cubicBezTo>
                    <a:pt x="1278" y="222"/>
                    <a:pt x="1276" y="224"/>
                    <a:pt x="1274" y="224"/>
                  </a:cubicBezTo>
                  <a:cubicBezTo>
                    <a:pt x="1270" y="225"/>
                    <a:pt x="1266" y="225"/>
                    <a:pt x="1261" y="225"/>
                  </a:cubicBezTo>
                  <a:cubicBezTo>
                    <a:pt x="1219" y="225"/>
                    <a:pt x="1177" y="225"/>
                    <a:pt x="1134" y="225"/>
                  </a:cubicBezTo>
                  <a:cubicBezTo>
                    <a:pt x="970" y="225"/>
                    <a:pt x="806" y="225"/>
                    <a:pt x="641" y="225"/>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0"/>
            <p:cNvSpPr>
              <a:spLocks/>
            </p:cNvSpPr>
            <p:nvPr/>
          </p:nvSpPr>
          <p:spPr bwMode="auto">
            <a:xfrm>
              <a:off x="10894606" y="6312670"/>
              <a:ext cx="376613" cy="129230"/>
            </a:xfrm>
            <a:custGeom>
              <a:avLst/>
              <a:gdLst>
                <a:gd name="T0" fmla="*/ 777 w 993"/>
                <a:gd name="T1" fmla="*/ 3 h 341"/>
                <a:gd name="T2" fmla="*/ 780 w 993"/>
                <a:gd name="T3" fmla="*/ 15 h 341"/>
                <a:gd name="T4" fmla="*/ 780 w 993"/>
                <a:gd name="T5" fmla="*/ 129 h 341"/>
                <a:gd name="T6" fmla="*/ 780 w 993"/>
                <a:gd name="T7" fmla="*/ 159 h 341"/>
                <a:gd name="T8" fmla="*/ 792 w 993"/>
                <a:gd name="T9" fmla="*/ 172 h 341"/>
                <a:gd name="T10" fmla="*/ 826 w 993"/>
                <a:gd name="T11" fmla="*/ 172 h 341"/>
                <a:gd name="T12" fmla="*/ 970 w 993"/>
                <a:gd name="T13" fmla="*/ 172 h 341"/>
                <a:gd name="T14" fmla="*/ 984 w 993"/>
                <a:gd name="T15" fmla="*/ 172 h 341"/>
                <a:gd name="T16" fmla="*/ 992 w 993"/>
                <a:gd name="T17" fmla="*/ 181 h 341"/>
                <a:gd name="T18" fmla="*/ 993 w 993"/>
                <a:gd name="T19" fmla="*/ 189 h 341"/>
                <a:gd name="T20" fmla="*/ 993 w 993"/>
                <a:gd name="T21" fmla="*/ 323 h 341"/>
                <a:gd name="T22" fmla="*/ 992 w 993"/>
                <a:gd name="T23" fmla="*/ 335 h 341"/>
                <a:gd name="T24" fmla="*/ 986 w 993"/>
                <a:gd name="T25" fmla="*/ 340 h 341"/>
                <a:gd name="T26" fmla="*/ 970 w 993"/>
                <a:gd name="T27" fmla="*/ 341 h 341"/>
                <a:gd name="T28" fmla="*/ 22 w 993"/>
                <a:gd name="T29" fmla="*/ 341 h 341"/>
                <a:gd name="T30" fmla="*/ 9 w 993"/>
                <a:gd name="T31" fmla="*/ 341 h 341"/>
                <a:gd name="T32" fmla="*/ 0 w 993"/>
                <a:gd name="T33" fmla="*/ 331 h 341"/>
                <a:gd name="T34" fmla="*/ 0 w 993"/>
                <a:gd name="T35" fmla="*/ 187 h 341"/>
                <a:gd name="T36" fmla="*/ 0 w 993"/>
                <a:gd name="T37" fmla="*/ 185 h 341"/>
                <a:gd name="T38" fmla="*/ 12 w 993"/>
                <a:gd name="T39" fmla="*/ 173 h 341"/>
                <a:gd name="T40" fmla="*/ 27 w 993"/>
                <a:gd name="T41" fmla="*/ 172 h 341"/>
                <a:gd name="T42" fmla="*/ 196 w 993"/>
                <a:gd name="T43" fmla="*/ 172 h 341"/>
                <a:gd name="T44" fmla="*/ 213 w 993"/>
                <a:gd name="T45" fmla="*/ 155 h 341"/>
                <a:gd name="T46" fmla="*/ 213 w 993"/>
                <a:gd name="T47" fmla="*/ 27 h 341"/>
                <a:gd name="T48" fmla="*/ 213 w 993"/>
                <a:gd name="T49" fmla="*/ 11 h 341"/>
                <a:gd name="T50" fmla="*/ 222 w 993"/>
                <a:gd name="T51" fmla="*/ 3 h 341"/>
                <a:gd name="T52" fmla="*/ 236 w 993"/>
                <a:gd name="T53" fmla="*/ 3 h 341"/>
                <a:gd name="T54" fmla="*/ 470 w 993"/>
                <a:gd name="T55" fmla="*/ 3 h 341"/>
                <a:gd name="T56" fmla="*/ 485 w 993"/>
                <a:gd name="T57" fmla="*/ 3 h 341"/>
                <a:gd name="T58" fmla="*/ 500 w 993"/>
                <a:gd name="T59" fmla="*/ 19 h 341"/>
                <a:gd name="T60" fmla="*/ 501 w 993"/>
                <a:gd name="T61" fmla="*/ 80 h 341"/>
                <a:gd name="T62" fmla="*/ 501 w 993"/>
                <a:gd name="T63" fmla="*/ 102 h 341"/>
                <a:gd name="T64" fmla="*/ 510 w 993"/>
                <a:gd name="T65" fmla="*/ 118 h 341"/>
                <a:gd name="T66" fmla="*/ 519 w 993"/>
                <a:gd name="T67" fmla="*/ 102 h 341"/>
                <a:gd name="T68" fmla="*/ 520 w 993"/>
                <a:gd name="T69" fmla="*/ 31 h 341"/>
                <a:gd name="T70" fmla="*/ 549 w 993"/>
                <a:gd name="T71" fmla="*/ 2 h 341"/>
                <a:gd name="T72" fmla="*/ 762 w 993"/>
                <a:gd name="T73" fmla="*/ 2 h 341"/>
                <a:gd name="T74" fmla="*/ 777 w 993"/>
                <a:gd name="T75"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3" h="341">
                  <a:moveTo>
                    <a:pt x="777" y="3"/>
                  </a:moveTo>
                  <a:cubicBezTo>
                    <a:pt x="782" y="6"/>
                    <a:pt x="780" y="11"/>
                    <a:pt x="780" y="15"/>
                  </a:cubicBezTo>
                  <a:cubicBezTo>
                    <a:pt x="780" y="53"/>
                    <a:pt x="780" y="91"/>
                    <a:pt x="780" y="129"/>
                  </a:cubicBezTo>
                  <a:cubicBezTo>
                    <a:pt x="780" y="139"/>
                    <a:pt x="780" y="149"/>
                    <a:pt x="780" y="159"/>
                  </a:cubicBezTo>
                  <a:cubicBezTo>
                    <a:pt x="780" y="171"/>
                    <a:pt x="781" y="171"/>
                    <a:pt x="792" y="172"/>
                  </a:cubicBezTo>
                  <a:cubicBezTo>
                    <a:pt x="803" y="172"/>
                    <a:pt x="815" y="172"/>
                    <a:pt x="826" y="172"/>
                  </a:cubicBezTo>
                  <a:cubicBezTo>
                    <a:pt x="874" y="172"/>
                    <a:pt x="922" y="172"/>
                    <a:pt x="970" y="172"/>
                  </a:cubicBezTo>
                  <a:cubicBezTo>
                    <a:pt x="975" y="172"/>
                    <a:pt x="979" y="171"/>
                    <a:pt x="984" y="172"/>
                  </a:cubicBezTo>
                  <a:cubicBezTo>
                    <a:pt x="991" y="172"/>
                    <a:pt x="992" y="173"/>
                    <a:pt x="992" y="181"/>
                  </a:cubicBezTo>
                  <a:cubicBezTo>
                    <a:pt x="993" y="184"/>
                    <a:pt x="993" y="186"/>
                    <a:pt x="993" y="189"/>
                  </a:cubicBezTo>
                  <a:cubicBezTo>
                    <a:pt x="993" y="234"/>
                    <a:pt x="993" y="278"/>
                    <a:pt x="993" y="323"/>
                  </a:cubicBezTo>
                  <a:cubicBezTo>
                    <a:pt x="993" y="327"/>
                    <a:pt x="992" y="331"/>
                    <a:pt x="992" y="335"/>
                  </a:cubicBezTo>
                  <a:cubicBezTo>
                    <a:pt x="992" y="338"/>
                    <a:pt x="989" y="340"/>
                    <a:pt x="986" y="340"/>
                  </a:cubicBezTo>
                  <a:cubicBezTo>
                    <a:pt x="981" y="341"/>
                    <a:pt x="976" y="341"/>
                    <a:pt x="970" y="341"/>
                  </a:cubicBezTo>
                  <a:cubicBezTo>
                    <a:pt x="654" y="341"/>
                    <a:pt x="338" y="341"/>
                    <a:pt x="22" y="341"/>
                  </a:cubicBezTo>
                  <a:cubicBezTo>
                    <a:pt x="18" y="341"/>
                    <a:pt x="13" y="341"/>
                    <a:pt x="9" y="341"/>
                  </a:cubicBezTo>
                  <a:cubicBezTo>
                    <a:pt x="1" y="340"/>
                    <a:pt x="0" y="339"/>
                    <a:pt x="0" y="331"/>
                  </a:cubicBezTo>
                  <a:cubicBezTo>
                    <a:pt x="0" y="283"/>
                    <a:pt x="0" y="235"/>
                    <a:pt x="0" y="187"/>
                  </a:cubicBezTo>
                  <a:cubicBezTo>
                    <a:pt x="0" y="186"/>
                    <a:pt x="0" y="186"/>
                    <a:pt x="0" y="185"/>
                  </a:cubicBezTo>
                  <a:cubicBezTo>
                    <a:pt x="1" y="178"/>
                    <a:pt x="5" y="173"/>
                    <a:pt x="12" y="173"/>
                  </a:cubicBezTo>
                  <a:cubicBezTo>
                    <a:pt x="17" y="172"/>
                    <a:pt x="22" y="172"/>
                    <a:pt x="27" y="172"/>
                  </a:cubicBezTo>
                  <a:cubicBezTo>
                    <a:pt x="84" y="172"/>
                    <a:pt x="140" y="172"/>
                    <a:pt x="196" y="172"/>
                  </a:cubicBezTo>
                  <a:cubicBezTo>
                    <a:pt x="213" y="172"/>
                    <a:pt x="213" y="172"/>
                    <a:pt x="213" y="155"/>
                  </a:cubicBezTo>
                  <a:cubicBezTo>
                    <a:pt x="213" y="113"/>
                    <a:pt x="213" y="70"/>
                    <a:pt x="213" y="27"/>
                  </a:cubicBezTo>
                  <a:cubicBezTo>
                    <a:pt x="213" y="22"/>
                    <a:pt x="213" y="17"/>
                    <a:pt x="213" y="11"/>
                  </a:cubicBezTo>
                  <a:cubicBezTo>
                    <a:pt x="214" y="4"/>
                    <a:pt x="214" y="3"/>
                    <a:pt x="222" y="3"/>
                  </a:cubicBezTo>
                  <a:cubicBezTo>
                    <a:pt x="227" y="3"/>
                    <a:pt x="231" y="3"/>
                    <a:pt x="236" y="3"/>
                  </a:cubicBezTo>
                  <a:cubicBezTo>
                    <a:pt x="314" y="3"/>
                    <a:pt x="392" y="3"/>
                    <a:pt x="470" y="3"/>
                  </a:cubicBezTo>
                  <a:cubicBezTo>
                    <a:pt x="475" y="3"/>
                    <a:pt x="480" y="3"/>
                    <a:pt x="485" y="3"/>
                  </a:cubicBezTo>
                  <a:cubicBezTo>
                    <a:pt x="500" y="0"/>
                    <a:pt x="500" y="11"/>
                    <a:pt x="500" y="19"/>
                  </a:cubicBezTo>
                  <a:cubicBezTo>
                    <a:pt x="502" y="40"/>
                    <a:pt x="501" y="60"/>
                    <a:pt x="501" y="80"/>
                  </a:cubicBezTo>
                  <a:cubicBezTo>
                    <a:pt x="501" y="88"/>
                    <a:pt x="500" y="95"/>
                    <a:pt x="501" y="102"/>
                  </a:cubicBezTo>
                  <a:cubicBezTo>
                    <a:pt x="502" y="108"/>
                    <a:pt x="499" y="118"/>
                    <a:pt x="510" y="118"/>
                  </a:cubicBezTo>
                  <a:cubicBezTo>
                    <a:pt x="520" y="118"/>
                    <a:pt x="519" y="109"/>
                    <a:pt x="519" y="102"/>
                  </a:cubicBezTo>
                  <a:cubicBezTo>
                    <a:pt x="520" y="78"/>
                    <a:pt x="519" y="55"/>
                    <a:pt x="520" y="31"/>
                  </a:cubicBezTo>
                  <a:cubicBezTo>
                    <a:pt x="520" y="6"/>
                    <a:pt x="524" y="2"/>
                    <a:pt x="549" y="2"/>
                  </a:cubicBezTo>
                  <a:cubicBezTo>
                    <a:pt x="620" y="2"/>
                    <a:pt x="691" y="2"/>
                    <a:pt x="762" y="2"/>
                  </a:cubicBezTo>
                  <a:cubicBezTo>
                    <a:pt x="767" y="2"/>
                    <a:pt x="772" y="1"/>
                    <a:pt x="777" y="3"/>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1"/>
            <p:cNvSpPr>
              <a:spLocks/>
            </p:cNvSpPr>
            <p:nvPr/>
          </p:nvSpPr>
          <p:spPr bwMode="auto">
            <a:xfrm>
              <a:off x="10667530" y="6537473"/>
              <a:ext cx="134626" cy="106366"/>
            </a:xfrm>
            <a:custGeom>
              <a:avLst/>
              <a:gdLst>
                <a:gd name="T0" fmla="*/ 4 w 355"/>
                <a:gd name="T1" fmla="*/ 1 h 281"/>
                <a:gd name="T2" fmla="*/ 25 w 355"/>
                <a:gd name="T3" fmla="*/ 0 h 281"/>
                <a:gd name="T4" fmla="*/ 335 w 355"/>
                <a:gd name="T5" fmla="*/ 0 h 281"/>
                <a:gd name="T6" fmla="*/ 349 w 355"/>
                <a:gd name="T7" fmla="*/ 0 h 281"/>
                <a:gd name="T8" fmla="*/ 355 w 355"/>
                <a:gd name="T9" fmla="*/ 6 h 281"/>
                <a:gd name="T10" fmla="*/ 355 w 355"/>
                <a:gd name="T11" fmla="*/ 17 h 281"/>
                <a:gd name="T12" fmla="*/ 355 w 355"/>
                <a:gd name="T13" fmla="*/ 263 h 281"/>
                <a:gd name="T14" fmla="*/ 355 w 355"/>
                <a:gd name="T15" fmla="*/ 273 h 281"/>
                <a:gd name="T16" fmla="*/ 346 w 355"/>
                <a:gd name="T17" fmla="*/ 281 h 281"/>
                <a:gd name="T18" fmla="*/ 340 w 355"/>
                <a:gd name="T19" fmla="*/ 281 h 281"/>
                <a:gd name="T20" fmla="*/ 4 w 355"/>
                <a:gd name="T21" fmla="*/ 281 h 281"/>
                <a:gd name="T22" fmla="*/ 1 w 355"/>
                <a:gd name="T23" fmla="*/ 274 h 281"/>
                <a:gd name="T24" fmla="*/ 2 w 355"/>
                <a:gd name="T25" fmla="*/ 78 h 281"/>
                <a:gd name="T26" fmla="*/ 29 w 355"/>
                <a:gd name="T27" fmla="*/ 72 h 281"/>
                <a:gd name="T28" fmla="*/ 147 w 355"/>
                <a:gd name="T29" fmla="*/ 72 h 281"/>
                <a:gd name="T30" fmla="*/ 155 w 355"/>
                <a:gd name="T31" fmla="*/ 64 h 281"/>
                <a:gd name="T32" fmla="*/ 147 w 355"/>
                <a:gd name="T33" fmla="*/ 57 h 281"/>
                <a:gd name="T34" fmla="*/ 31 w 355"/>
                <a:gd name="T35" fmla="*/ 57 h 281"/>
                <a:gd name="T36" fmla="*/ 3 w 355"/>
                <a:gd name="T37" fmla="*/ 52 h 281"/>
                <a:gd name="T38" fmla="*/ 4 w 355"/>
                <a:gd name="T39"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281">
                  <a:moveTo>
                    <a:pt x="4" y="1"/>
                  </a:moveTo>
                  <a:cubicBezTo>
                    <a:pt x="11" y="1"/>
                    <a:pt x="18" y="0"/>
                    <a:pt x="25" y="0"/>
                  </a:cubicBezTo>
                  <a:cubicBezTo>
                    <a:pt x="128" y="0"/>
                    <a:pt x="232" y="0"/>
                    <a:pt x="335" y="0"/>
                  </a:cubicBezTo>
                  <a:cubicBezTo>
                    <a:pt x="340" y="0"/>
                    <a:pt x="344" y="0"/>
                    <a:pt x="349" y="0"/>
                  </a:cubicBezTo>
                  <a:cubicBezTo>
                    <a:pt x="352" y="0"/>
                    <a:pt x="355" y="2"/>
                    <a:pt x="355" y="6"/>
                  </a:cubicBezTo>
                  <a:cubicBezTo>
                    <a:pt x="355" y="10"/>
                    <a:pt x="355" y="14"/>
                    <a:pt x="355" y="17"/>
                  </a:cubicBezTo>
                  <a:cubicBezTo>
                    <a:pt x="355" y="99"/>
                    <a:pt x="355" y="181"/>
                    <a:pt x="355" y="263"/>
                  </a:cubicBezTo>
                  <a:cubicBezTo>
                    <a:pt x="355" y="266"/>
                    <a:pt x="355" y="269"/>
                    <a:pt x="355" y="273"/>
                  </a:cubicBezTo>
                  <a:cubicBezTo>
                    <a:pt x="355" y="280"/>
                    <a:pt x="354" y="281"/>
                    <a:pt x="346" y="281"/>
                  </a:cubicBezTo>
                  <a:cubicBezTo>
                    <a:pt x="344" y="281"/>
                    <a:pt x="342" y="281"/>
                    <a:pt x="340" y="281"/>
                  </a:cubicBezTo>
                  <a:cubicBezTo>
                    <a:pt x="228" y="281"/>
                    <a:pt x="116" y="281"/>
                    <a:pt x="4" y="281"/>
                  </a:cubicBezTo>
                  <a:cubicBezTo>
                    <a:pt x="2" y="279"/>
                    <a:pt x="1" y="277"/>
                    <a:pt x="1" y="274"/>
                  </a:cubicBezTo>
                  <a:cubicBezTo>
                    <a:pt x="2" y="209"/>
                    <a:pt x="0" y="144"/>
                    <a:pt x="2" y="78"/>
                  </a:cubicBezTo>
                  <a:cubicBezTo>
                    <a:pt x="10" y="70"/>
                    <a:pt x="20" y="72"/>
                    <a:pt x="29" y="72"/>
                  </a:cubicBezTo>
                  <a:cubicBezTo>
                    <a:pt x="68" y="72"/>
                    <a:pt x="108" y="72"/>
                    <a:pt x="147" y="72"/>
                  </a:cubicBezTo>
                  <a:cubicBezTo>
                    <a:pt x="151" y="71"/>
                    <a:pt x="155" y="70"/>
                    <a:pt x="155" y="64"/>
                  </a:cubicBezTo>
                  <a:cubicBezTo>
                    <a:pt x="155" y="59"/>
                    <a:pt x="151" y="58"/>
                    <a:pt x="147" y="57"/>
                  </a:cubicBezTo>
                  <a:cubicBezTo>
                    <a:pt x="108" y="57"/>
                    <a:pt x="69" y="57"/>
                    <a:pt x="31" y="57"/>
                  </a:cubicBezTo>
                  <a:cubicBezTo>
                    <a:pt x="21" y="57"/>
                    <a:pt x="11" y="58"/>
                    <a:pt x="3" y="52"/>
                  </a:cubicBezTo>
                  <a:cubicBezTo>
                    <a:pt x="1" y="35"/>
                    <a:pt x="0" y="18"/>
                    <a:pt x="4" y="1"/>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2"/>
            <p:cNvSpPr>
              <a:spLocks/>
            </p:cNvSpPr>
            <p:nvPr/>
          </p:nvSpPr>
          <p:spPr bwMode="auto">
            <a:xfrm>
              <a:off x="11364520" y="6537473"/>
              <a:ext cx="130934" cy="106366"/>
            </a:xfrm>
            <a:custGeom>
              <a:avLst/>
              <a:gdLst>
                <a:gd name="T0" fmla="*/ 172 w 345"/>
                <a:gd name="T1" fmla="*/ 0 h 281"/>
                <a:gd name="T2" fmla="*/ 324 w 345"/>
                <a:gd name="T3" fmla="*/ 0 h 281"/>
                <a:gd name="T4" fmla="*/ 339 w 345"/>
                <a:gd name="T5" fmla="*/ 0 h 281"/>
                <a:gd name="T6" fmla="*/ 344 w 345"/>
                <a:gd name="T7" fmla="*/ 5 h 281"/>
                <a:gd name="T8" fmla="*/ 344 w 345"/>
                <a:gd name="T9" fmla="*/ 43 h 281"/>
                <a:gd name="T10" fmla="*/ 339 w 345"/>
                <a:gd name="T11" fmla="*/ 48 h 281"/>
                <a:gd name="T12" fmla="*/ 324 w 345"/>
                <a:gd name="T13" fmla="*/ 48 h 281"/>
                <a:gd name="T14" fmla="*/ 222 w 345"/>
                <a:gd name="T15" fmla="*/ 48 h 281"/>
                <a:gd name="T16" fmla="*/ 209 w 345"/>
                <a:gd name="T17" fmla="*/ 49 h 281"/>
                <a:gd name="T18" fmla="*/ 204 w 345"/>
                <a:gd name="T19" fmla="*/ 54 h 281"/>
                <a:gd name="T20" fmla="*/ 204 w 345"/>
                <a:gd name="T21" fmla="*/ 56 h 281"/>
                <a:gd name="T22" fmla="*/ 231 w 345"/>
                <a:gd name="T23" fmla="*/ 85 h 281"/>
                <a:gd name="T24" fmla="*/ 325 w 345"/>
                <a:gd name="T25" fmla="*/ 85 h 281"/>
                <a:gd name="T26" fmla="*/ 339 w 345"/>
                <a:gd name="T27" fmla="*/ 85 h 281"/>
                <a:gd name="T28" fmla="*/ 345 w 345"/>
                <a:gd name="T29" fmla="*/ 91 h 281"/>
                <a:gd name="T30" fmla="*/ 345 w 345"/>
                <a:gd name="T31" fmla="*/ 102 h 281"/>
                <a:gd name="T32" fmla="*/ 345 w 345"/>
                <a:gd name="T33" fmla="*/ 263 h 281"/>
                <a:gd name="T34" fmla="*/ 345 w 345"/>
                <a:gd name="T35" fmla="*/ 275 h 281"/>
                <a:gd name="T36" fmla="*/ 339 w 345"/>
                <a:gd name="T37" fmla="*/ 281 h 281"/>
                <a:gd name="T38" fmla="*/ 327 w 345"/>
                <a:gd name="T39" fmla="*/ 281 h 281"/>
                <a:gd name="T40" fmla="*/ 18 w 345"/>
                <a:gd name="T41" fmla="*/ 281 h 281"/>
                <a:gd name="T42" fmla="*/ 11 w 345"/>
                <a:gd name="T43" fmla="*/ 281 h 281"/>
                <a:gd name="T44" fmla="*/ 1 w 345"/>
                <a:gd name="T45" fmla="*/ 272 h 281"/>
                <a:gd name="T46" fmla="*/ 0 w 345"/>
                <a:gd name="T47" fmla="*/ 159 h 281"/>
                <a:gd name="T48" fmla="*/ 0 w 345"/>
                <a:gd name="T49" fmla="*/ 57 h 281"/>
                <a:gd name="T50" fmla="*/ 1 w 345"/>
                <a:gd name="T51" fmla="*/ 7 h 281"/>
                <a:gd name="T52" fmla="*/ 7 w 345"/>
                <a:gd name="T53" fmla="*/ 0 h 281"/>
                <a:gd name="T54" fmla="*/ 23 w 345"/>
                <a:gd name="T55" fmla="*/ 0 h 281"/>
                <a:gd name="T56" fmla="*/ 172 w 345"/>
                <a:gd name="T5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5" h="281">
                  <a:moveTo>
                    <a:pt x="172" y="0"/>
                  </a:moveTo>
                  <a:cubicBezTo>
                    <a:pt x="223" y="0"/>
                    <a:pt x="273" y="0"/>
                    <a:pt x="324" y="0"/>
                  </a:cubicBezTo>
                  <a:cubicBezTo>
                    <a:pt x="329" y="0"/>
                    <a:pt x="334" y="0"/>
                    <a:pt x="339" y="0"/>
                  </a:cubicBezTo>
                  <a:cubicBezTo>
                    <a:pt x="342" y="0"/>
                    <a:pt x="344" y="2"/>
                    <a:pt x="344" y="5"/>
                  </a:cubicBezTo>
                  <a:cubicBezTo>
                    <a:pt x="345" y="18"/>
                    <a:pt x="345" y="30"/>
                    <a:pt x="344" y="43"/>
                  </a:cubicBezTo>
                  <a:cubicBezTo>
                    <a:pt x="344" y="46"/>
                    <a:pt x="342" y="48"/>
                    <a:pt x="339" y="48"/>
                  </a:cubicBezTo>
                  <a:cubicBezTo>
                    <a:pt x="334" y="48"/>
                    <a:pt x="329" y="48"/>
                    <a:pt x="324" y="48"/>
                  </a:cubicBezTo>
                  <a:cubicBezTo>
                    <a:pt x="290" y="48"/>
                    <a:pt x="256" y="48"/>
                    <a:pt x="222" y="48"/>
                  </a:cubicBezTo>
                  <a:cubicBezTo>
                    <a:pt x="218" y="48"/>
                    <a:pt x="213" y="48"/>
                    <a:pt x="209" y="49"/>
                  </a:cubicBezTo>
                  <a:cubicBezTo>
                    <a:pt x="206" y="49"/>
                    <a:pt x="205" y="51"/>
                    <a:pt x="204" y="54"/>
                  </a:cubicBezTo>
                  <a:cubicBezTo>
                    <a:pt x="204" y="54"/>
                    <a:pt x="204" y="55"/>
                    <a:pt x="204" y="56"/>
                  </a:cubicBezTo>
                  <a:cubicBezTo>
                    <a:pt x="205" y="90"/>
                    <a:pt x="198" y="84"/>
                    <a:pt x="231" y="85"/>
                  </a:cubicBezTo>
                  <a:cubicBezTo>
                    <a:pt x="262" y="85"/>
                    <a:pt x="294" y="85"/>
                    <a:pt x="325" y="85"/>
                  </a:cubicBezTo>
                  <a:cubicBezTo>
                    <a:pt x="330" y="85"/>
                    <a:pt x="334" y="85"/>
                    <a:pt x="339" y="85"/>
                  </a:cubicBezTo>
                  <a:cubicBezTo>
                    <a:pt x="342" y="85"/>
                    <a:pt x="345" y="87"/>
                    <a:pt x="345" y="91"/>
                  </a:cubicBezTo>
                  <a:cubicBezTo>
                    <a:pt x="345" y="95"/>
                    <a:pt x="345" y="99"/>
                    <a:pt x="345" y="102"/>
                  </a:cubicBezTo>
                  <a:cubicBezTo>
                    <a:pt x="345" y="156"/>
                    <a:pt x="345" y="210"/>
                    <a:pt x="345" y="263"/>
                  </a:cubicBezTo>
                  <a:cubicBezTo>
                    <a:pt x="345" y="267"/>
                    <a:pt x="345" y="271"/>
                    <a:pt x="345" y="275"/>
                  </a:cubicBezTo>
                  <a:cubicBezTo>
                    <a:pt x="344" y="279"/>
                    <a:pt x="342" y="281"/>
                    <a:pt x="339" y="281"/>
                  </a:cubicBezTo>
                  <a:cubicBezTo>
                    <a:pt x="335" y="281"/>
                    <a:pt x="331" y="281"/>
                    <a:pt x="327" y="281"/>
                  </a:cubicBezTo>
                  <a:cubicBezTo>
                    <a:pt x="224" y="281"/>
                    <a:pt x="121" y="281"/>
                    <a:pt x="18" y="281"/>
                  </a:cubicBezTo>
                  <a:cubicBezTo>
                    <a:pt x="16" y="281"/>
                    <a:pt x="13" y="281"/>
                    <a:pt x="11" y="281"/>
                  </a:cubicBezTo>
                  <a:cubicBezTo>
                    <a:pt x="1" y="281"/>
                    <a:pt x="1" y="280"/>
                    <a:pt x="1" y="272"/>
                  </a:cubicBezTo>
                  <a:cubicBezTo>
                    <a:pt x="0" y="234"/>
                    <a:pt x="0" y="196"/>
                    <a:pt x="0" y="159"/>
                  </a:cubicBezTo>
                  <a:cubicBezTo>
                    <a:pt x="0" y="125"/>
                    <a:pt x="0" y="91"/>
                    <a:pt x="0" y="57"/>
                  </a:cubicBezTo>
                  <a:cubicBezTo>
                    <a:pt x="0" y="40"/>
                    <a:pt x="0" y="24"/>
                    <a:pt x="1" y="7"/>
                  </a:cubicBezTo>
                  <a:cubicBezTo>
                    <a:pt x="1" y="2"/>
                    <a:pt x="2" y="0"/>
                    <a:pt x="7" y="0"/>
                  </a:cubicBezTo>
                  <a:cubicBezTo>
                    <a:pt x="12" y="0"/>
                    <a:pt x="18" y="0"/>
                    <a:pt x="23" y="0"/>
                  </a:cubicBezTo>
                  <a:cubicBezTo>
                    <a:pt x="73" y="0"/>
                    <a:pt x="122" y="0"/>
                    <a:pt x="172" y="0"/>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17"/>
            <p:cNvSpPr>
              <a:spLocks/>
            </p:cNvSpPr>
            <p:nvPr/>
          </p:nvSpPr>
          <p:spPr bwMode="auto">
            <a:xfrm>
              <a:off x="11078652" y="6235700"/>
              <a:ext cx="110627" cy="124686"/>
            </a:xfrm>
            <a:custGeom>
              <a:avLst/>
              <a:gdLst>
                <a:gd name="T0" fmla="*/ 292 w 292"/>
                <a:gd name="T1" fmla="*/ 206 h 329"/>
                <a:gd name="T2" fmla="*/ 207 w 292"/>
                <a:gd name="T3" fmla="*/ 207 h 329"/>
                <a:gd name="T4" fmla="*/ 71 w 292"/>
                <a:gd name="T5" fmla="*/ 207 h 329"/>
                <a:gd name="T6" fmla="*/ 58 w 292"/>
                <a:gd name="T7" fmla="*/ 207 h 329"/>
                <a:gd name="T8" fmla="*/ 41 w 292"/>
                <a:gd name="T9" fmla="*/ 224 h 329"/>
                <a:gd name="T10" fmla="*/ 41 w 292"/>
                <a:gd name="T11" fmla="*/ 303 h 329"/>
                <a:gd name="T12" fmla="*/ 40 w 292"/>
                <a:gd name="T13" fmla="*/ 318 h 329"/>
                <a:gd name="T14" fmla="*/ 29 w 292"/>
                <a:gd name="T15" fmla="*/ 329 h 329"/>
                <a:gd name="T16" fmla="*/ 21 w 292"/>
                <a:gd name="T17" fmla="*/ 329 h 329"/>
                <a:gd name="T18" fmla="*/ 10 w 292"/>
                <a:gd name="T19" fmla="*/ 318 h 329"/>
                <a:gd name="T20" fmla="*/ 10 w 292"/>
                <a:gd name="T21" fmla="*/ 229 h 329"/>
                <a:gd name="T22" fmla="*/ 10 w 292"/>
                <a:gd name="T23" fmla="*/ 214 h 329"/>
                <a:gd name="T24" fmla="*/ 0 w 292"/>
                <a:gd name="T25" fmla="*/ 206 h 329"/>
                <a:gd name="T26" fmla="*/ 10 w 292"/>
                <a:gd name="T27" fmla="*/ 193 h 329"/>
                <a:gd name="T28" fmla="*/ 10 w 292"/>
                <a:gd name="T29" fmla="*/ 22 h 329"/>
                <a:gd name="T30" fmla="*/ 30 w 292"/>
                <a:gd name="T31" fmla="*/ 3 h 329"/>
                <a:gd name="T32" fmla="*/ 38 w 292"/>
                <a:gd name="T33" fmla="*/ 3 h 329"/>
                <a:gd name="T34" fmla="*/ 41 w 292"/>
                <a:gd name="T35" fmla="*/ 7 h 329"/>
                <a:gd name="T36" fmla="*/ 42 w 292"/>
                <a:gd name="T37" fmla="*/ 22 h 329"/>
                <a:gd name="T38" fmla="*/ 42 w 292"/>
                <a:gd name="T39" fmla="*/ 183 h 329"/>
                <a:gd name="T40" fmla="*/ 62 w 292"/>
                <a:gd name="T41" fmla="*/ 204 h 329"/>
                <a:gd name="T42" fmla="*/ 271 w 292"/>
                <a:gd name="T43" fmla="*/ 204 h 329"/>
                <a:gd name="T44" fmla="*/ 292 w 292"/>
                <a:gd name="T45" fmla="*/ 20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329">
                  <a:moveTo>
                    <a:pt x="292" y="206"/>
                  </a:moveTo>
                  <a:cubicBezTo>
                    <a:pt x="264" y="206"/>
                    <a:pt x="236" y="207"/>
                    <a:pt x="207" y="207"/>
                  </a:cubicBezTo>
                  <a:cubicBezTo>
                    <a:pt x="162" y="207"/>
                    <a:pt x="117" y="207"/>
                    <a:pt x="71" y="207"/>
                  </a:cubicBezTo>
                  <a:cubicBezTo>
                    <a:pt x="67" y="207"/>
                    <a:pt x="62" y="206"/>
                    <a:pt x="58" y="207"/>
                  </a:cubicBezTo>
                  <a:cubicBezTo>
                    <a:pt x="44" y="208"/>
                    <a:pt x="41" y="211"/>
                    <a:pt x="41" y="224"/>
                  </a:cubicBezTo>
                  <a:cubicBezTo>
                    <a:pt x="40" y="251"/>
                    <a:pt x="41" y="277"/>
                    <a:pt x="41" y="303"/>
                  </a:cubicBezTo>
                  <a:cubicBezTo>
                    <a:pt x="41" y="308"/>
                    <a:pt x="41" y="313"/>
                    <a:pt x="40" y="318"/>
                  </a:cubicBezTo>
                  <a:cubicBezTo>
                    <a:pt x="40" y="328"/>
                    <a:pt x="38" y="329"/>
                    <a:pt x="29" y="329"/>
                  </a:cubicBezTo>
                  <a:cubicBezTo>
                    <a:pt x="26" y="329"/>
                    <a:pt x="24" y="329"/>
                    <a:pt x="21" y="329"/>
                  </a:cubicBezTo>
                  <a:cubicBezTo>
                    <a:pt x="12" y="329"/>
                    <a:pt x="10" y="327"/>
                    <a:pt x="10" y="318"/>
                  </a:cubicBezTo>
                  <a:cubicBezTo>
                    <a:pt x="10" y="288"/>
                    <a:pt x="10" y="259"/>
                    <a:pt x="10" y="229"/>
                  </a:cubicBezTo>
                  <a:cubicBezTo>
                    <a:pt x="10" y="224"/>
                    <a:pt x="10" y="219"/>
                    <a:pt x="10" y="214"/>
                  </a:cubicBezTo>
                  <a:cubicBezTo>
                    <a:pt x="9" y="208"/>
                    <a:pt x="5" y="207"/>
                    <a:pt x="0" y="206"/>
                  </a:cubicBezTo>
                  <a:cubicBezTo>
                    <a:pt x="7" y="204"/>
                    <a:pt x="10" y="201"/>
                    <a:pt x="10" y="193"/>
                  </a:cubicBezTo>
                  <a:cubicBezTo>
                    <a:pt x="10" y="136"/>
                    <a:pt x="10" y="79"/>
                    <a:pt x="10" y="22"/>
                  </a:cubicBezTo>
                  <a:cubicBezTo>
                    <a:pt x="10" y="0"/>
                    <a:pt x="8" y="3"/>
                    <a:pt x="30" y="3"/>
                  </a:cubicBezTo>
                  <a:cubicBezTo>
                    <a:pt x="32" y="3"/>
                    <a:pt x="35" y="3"/>
                    <a:pt x="38" y="3"/>
                  </a:cubicBezTo>
                  <a:cubicBezTo>
                    <a:pt x="39" y="4"/>
                    <a:pt x="41" y="5"/>
                    <a:pt x="41" y="7"/>
                  </a:cubicBezTo>
                  <a:cubicBezTo>
                    <a:pt x="42" y="12"/>
                    <a:pt x="42" y="17"/>
                    <a:pt x="42" y="22"/>
                  </a:cubicBezTo>
                  <a:cubicBezTo>
                    <a:pt x="42" y="76"/>
                    <a:pt x="42" y="130"/>
                    <a:pt x="42" y="183"/>
                  </a:cubicBezTo>
                  <a:cubicBezTo>
                    <a:pt x="42" y="205"/>
                    <a:pt x="40" y="204"/>
                    <a:pt x="62" y="204"/>
                  </a:cubicBezTo>
                  <a:cubicBezTo>
                    <a:pt x="132" y="204"/>
                    <a:pt x="201" y="204"/>
                    <a:pt x="271" y="204"/>
                  </a:cubicBezTo>
                  <a:cubicBezTo>
                    <a:pt x="278" y="204"/>
                    <a:pt x="285" y="203"/>
                    <a:pt x="292" y="206"/>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 name="任意多边形 54"/>
          <p:cNvSpPr>
            <a:spLocks noGrp="1"/>
          </p:cNvSpPr>
          <p:nvPr>
            <p:ph type="pic" sz="quarter" idx="13" hasCustomPrompt="1"/>
          </p:nvPr>
        </p:nvSpPr>
        <p:spPr>
          <a:xfrm>
            <a:off x="0" y="0"/>
            <a:ext cx="5804093" cy="6858000"/>
          </a:xfrm>
          <a:custGeom>
            <a:avLst/>
            <a:gdLst>
              <a:gd name="connsiteX0" fmla="*/ 0 w 5804093"/>
              <a:gd name="connsiteY0" fmla="*/ 0 h 6858000"/>
              <a:gd name="connsiteX1" fmla="*/ 4398441 w 5804093"/>
              <a:gd name="connsiteY1" fmla="*/ 0 h 6858000"/>
              <a:gd name="connsiteX2" fmla="*/ 5804093 w 5804093"/>
              <a:gd name="connsiteY2" fmla="*/ 6858000 h 6858000"/>
              <a:gd name="connsiteX3" fmla="*/ 12348 w 5804093"/>
              <a:gd name="connsiteY3" fmla="*/ 6858000 h 6858000"/>
              <a:gd name="connsiteX4" fmla="*/ 0 w 5804093"/>
              <a:gd name="connsiteY4" fmla="*/ 679775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4093" h="6858000">
                <a:moveTo>
                  <a:pt x="0" y="0"/>
                </a:moveTo>
                <a:lnTo>
                  <a:pt x="4398441" y="0"/>
                </a:lnTo>
                <a:lnTo>
                  <a:pt x="5804093" y="6858000"/>
                </a:lnTo>
                <a:lnTo>
                  <a:pt x="12348" y="6858000"/>
                </a:lnTo>
                <a:lnTo>
                  <a:pt x="0" y="6797755"/>
                </a:lnTo>
                <a:close/>
              </a:path>
            </a:pathLst>
          </a:custGeom>
          <a:ln w="381000">
            <a:noFill/>
          </a:ln>
        </p:spPr>
        <p:txBody>
          <a:bodyPr wrap="square" anchor="ctr" anchorCtr="1">
            <a:noAutofit/>
          </a:bodyPr>
          <a:lstStyle>
            <a:lvl1pPr>
              <a:defRPr sz="3200" b="1">
                <a:solidFill>
                  <a:schemeClr val="bg1"/>
                </a:solidFill>
              </a:defRPr>
            </a:lvl1pPr>
          </a:lstStyle>
          <a:p>
            <a:r>
              <a:rPr lang="zh-CN" altLang="en-US"/>
              <a:t>点此更改图片</a:t>
            </a:r>
          </a:p>
        </p:txBody>
      </p:sp>
      <p:grpSp>
        <p:nvGrpSpPr>
          <p:cNvPr id="12" name="组合 11"/>
          <p:cNvGrpSpPr/>
          <p:nvPr userDrawn="1"/>
        </p:nvGrpSpPr>
        <p:grpSpPr>
          <a:xfrm>
            <a:off x="4984299" y="-396240"/>
            <a:ext cx="441141" cy="7486085"/>
            <a:chOff x="4984299" y="-324090"/>
            <a:chExt cx="315011" cy="7413935"/>
          </a:xfrm>
        </p:grpSpPr>
        <p:sp>
          <p:nvSpPr>
            <p:cNvPr id="57" name="任意多边形 56"/>
            <p:cNvSpPr/>
            <p:nvPr userDrawn="1"/>
          </p:nvSpPr>
          <p:spPr>
            <a:xfrm rot="4680000">
              <a:off x="1538819" y="3359254"/>
              <a:ext cx="7205974" cy="255207"/>
            </a:xfrm>
            <a:custGeom>
              <a:avLst/>
              <a:gdLst>
                <a:gd name="connsiteX0" fmla="*/ 105104 w 7116315"/>
                <a:gd name="connsiteY0" fmla="*/ 0 h 494476"/>
                <a:gd name="connsiteX1" fmla="*/ 7116315 w 7116315"/>
                <a:gd name="connsiteY1" fmla="*/ 0 h 494476"/>
                <a:gd name="connsiteX2" fmla="*/ 7011211 w 7116315"/>
                <a:gd name="connsiteY2" fmla="*/ 494476 h 494476"/>
                <a:gd name="connsiteX3" fmla="*/ 0 w 7116315"/>
                <a:gd name="connsiteY3" fmla="*/ 494476 h 494476"/>
              </a:gdLst>
              <a:ahLst/>
              <a:cxnLst>
                <a:cxn ang="0">
                  <a:pos x="connsiteX0" y="connsiteY0"/>
                </a:cxn>
                <a:cxn ang="0">
                  <a:pos x="connsiteX1" y="connsiteY1"/>
                </a:cxn>
                <a:cxn ang="0">
                  <a:pos x="connsiteX2" y="connsiteY2"/>
                </a:cxn>
                <a:cxn ang="0">
                  <a:pos x="connsiteX3" y="connsiteY3"/>
                </a:cxn>
              </a:cxnLst>
              <a:rect l="l" t="t" r="r" b="b"/>
              <a:pathLst>
                <a:path w="7116315" h="494476">
                  <a:moveTo>
                    <a:pt x="105104" y="0"/>
                  </a:moveTo>
                  <a:lnTo>
                    <a:pt x="7116315" y="0"/>
                  </a:lnTo>
                  <a:lnTo>
                    <a:pt x="7011211" y="494476"/>
                  </a:lnTo>
                  <a:lnTo>
                    <a:pt x="0" y="494476"/>
                  </a:lnTo>
                  <a:close/>
                </a:path>
              </a:pathLst>
            </a:custGeom>
            <a:pattFill prst="diag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5" name="任意多边形 64"/>
            <p:cNvSpPr/>
            <p:nvPr userDrawn="1"/>
          </p:nvSpPr>
          <p:spPr>
            <a:xfrm rot="4680000">
              <a:off x="1457288" y="3202921"/>
              <a:ext cx="7369033" cy="315011"/>
            </a:xfrm>
            <a:custGeom>
              <a:avLst/>
              <a:gdLst>
                <a:gd name="connsiteX0" fmla="*/ 0 w 7277345"/>
                <a:gd name="connsiteY0" fmla="*/ 278806 h 278806"/>
                <a:gd name="connsiteX1" fmla="*/ 53327 w 7277345"/>
                <a:gd name="connsiteY1" fmla="*/ 0 h 278806"/>
                <a:gd name="connsiteX2" fmla="*/ 7277345 w 7277345"/>
                <a:gd name="connsiteY2" fmla="*/ 0 h 278806"/>
                <a:gd name="connsiteX3" fmla="*/ 7228184 w 7277345"/>
                <a:gd name="connsiteY3" fmla="*/ 278806 h 278806"/>
              </a:gdLst>
              <a:ahLst/>
              <a:cxnLst>
                <a:cxn ang="0">
                  <a:pos x="connsiteX0" y="connsiteY0"/>
                </a:cxn>
                <a:cxn ang="0">
                  <a:pos x="connsiteX1" y="connsiteY1"/>
                </a:cxn>
                <a:cxn ang="0">
                  <a:pos x="connsiteX2" y="connsiteY2"/>
                </a:cxn>
                <a:cxn ang="0">
                  <a:pos x="connsiteX3" y="connsiteY3"/>
                </a:cxn>
              </a:cxnLst>
              <a:rect l="l" t="t" r="r" b="b"/>
              <a:pathLst>
                <a:path w="7277345" h="278806">
                  <a:moveTo>
                    <a:pt x="0" y="278806"/>
                  </a:moveTo>
                  <a:lnTo>
                    <a:pt x="53327" y="0"/>
                  </a:lnTo>
                  <a:lnTo>
                    <a:pt x="7277345" y="0"/>
                  </a:lnTo>
                  <a:lnTo>
                    <a:pt x="7228184" y="278806"/>
                  </a:lnTo>
                  <a:close/>
                </a:path>
              </a:pathLst>
            </a:custGeom>
            <a:gradFill>
              <a:gsLst>
                <a:gs pos="10000">
                  <a:schemeClr val="accent2">
                    <a:alpha val="4000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6" name="同侧圆角矩形 65"/>
          <p:cNvSpPr/>
          <p:nvPr userDrawn="1"/>
        </p:nvSpPr>
        <p:spPr>
          <a:xfrm rot="16200000" flipH="1">
            <a:off x="10492981" y="3573505"/>
            <a:ext cx="3077998" cy="320041"/>
          </a:xfrm>
          <a:prstGeom prst="round2SameRect">
            <a:avLst>
              <a:gd name="adj1" fmla="val 50000"/>
              <a:gd name="adj2" fmla="val 0"/>
            </a:avLst>
          </a:prstGeom>
          <a:pattFill prst="diagBrick">
            <a:fgClr>
              <a:schemeClr val="accent2">
                <a:lumMod val="60000"/>
                <a:lumOff val="4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138977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sp>
        <p:nvSpPr>
          <p:cNvPr id="155" name="半闭框 154"/>
          <p:cNvSpPr/>
          <p:nvPr userDrawn="1"/>
        </p:nvSpPr>
        <p:spPr>
          <a:xfrm rot="8100000">
            <a:off x="7647429" y="3215645"/>
            <a:ext cx="276392" cy="276392"/>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56" name="半闭框 155"/>
          <p:cNvSpPr/>
          <p:nvPr userDrawn="1"/>
        </p:nvSpPr>
        <p:spPr>
          <a:xfrm rot="8100000">
            <a:off x="7106321" y="3232154"/>
            <a:ext cx="276392" cy="276392"/>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57" name="半闭框 156"/>
          <p:cNvSpPr/>
          <p:nvPr userDrawn="1"/>
        </p:nvSpPr>
        <p:spPr>
          <a:xfrm rot="8100000">
            <a:off x="8188538" y="3215645"/>
            <a:ext cx="276392" cy="276392"/>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52" name="半闭框 151"/>
          <p:cNvSpPr/>
          <p:nvPr userDrawn="1"/>
        </p:nvSpPr>
        <p:spPr>
          <a:xfrm rot="8100000">
            <a:off x="3933507" y="3215645"/>
            <a:ext cx="276392" cy="276392"/>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53" name="半闭框 152"/>
          <p:cNvSpPr/>
          <p:nvPr userDrawn="1"/>
        </p:nvSpPr>
        <p:spPr>
          <a:xfrm rot="8100000">
            <a:off x="3392399" y="3232154"/>
            <a:ext cx="276392" cy="276392"/>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54" name="半闭框 153"/>
          <p:cNvSpPr/>
          <p:nvPr userDrawn="1"/>
        </p:nvSpPr>
        <p:spPr>
          <a:xfrm rot="8100000">
            <a:off x="4474616" y="3215645"/>
            <a:ext cx="276392" cy="276392"/>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75" name="剪去同侧角的矩形 74"/>
          <p:cNvSpPr/>
          <p:nvPr userDrawn="1"/>
        </p:nvSpPr>
        <p:spPr>
          <a:xfrm flipV="1">
            <a:off x="4657852" y="1266269"/>
            <a:ext cx="2876296" cy="490776"/>
          </a:xfrm>
          <a:prstGeom prst="snip2SameRect">
            <a:avLst>
              <a:gd name="adj1" fmla="val 31368"/>
              <a:gd name="adj2" fmla="val 0"/>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a:p>
        </p:txBody>
      </p:sp>
      <p:sp>
        <p:nvSpPr>
          <p:cNvPr id="12" name="剪去同侧角的矩形 11"/>
          <p:cNvSpPr/>
          <p:nvPr userDrawn="1"/>
        </p:nvSpPr>
        <p:spPr>
          <a:xfrm flipV="1">
            <a:off x="4657852" y="1239508"/>
            <a:ext cx="2876296" cy="490776"/>
          </a:xfrm>
          <a:prstGeom prst="snip2SameRect">
            <a:avLst>
              <a:gd name="adj1" fmla="val 31368"/>
              <a:gd name="adj2" fmla="val 0"/>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a:p>
        </p:txBody>
      </p:sp>
      <p:sp>
        <p:nvSpPr>
          <p:cNvPr id="2" name="标题 1"/>
          <p:cNvSpPr>
            <a:spLocks noGrp="1"/>
          </p:cNvSpPr>
          <p:nvPr userDrawn="1">
            <p:ph type="title" hasCustomPrompt="1"/>
          </p:nvPr>
        </p:nvSpPr>
        <p:spPr>
          <a:xfrm>
            <a:off x="5552948" y="1263297"/>
            <a:ext cx="1073404" cy="443198"/>
          </a:xfrm>
        </p:spPr>
        <p:txBody>
          <a:bodyPr>
            <a:normAutofit/>
          </a:bodyPr>
          <a:lstStyle>
            <a:lvl1pPr algn="dist">
              <a:defRPr>
                <a:solidFill>
                  <a:schemeClr val="bg1"/>
                </a:solidFill>
              </a:defRPr>
            </a:lvl1pPr>
          </a:lstStyle>
          <a:p>
            <a:r>
              <a:rPr lang="zh-CN" altLang="en-US"/>
              <a:t>目录</a:t>
            </a:r>
          </a:p>
        </p:txBody>
      </p:sp>
      <p:sp>
        <p:nvSpPr>
          <p:cNvPr id="14" name="文本占位符 13"/>
          <p:cNvSpPr>
            <a:spLocks noGrp="1"/>
          </p:cNvSpPr>
          <p:nvPr userDrawn="1">
            <p:ph type="body" sz="quarter" idx="13" hasCustomPrompt="1"/>
          </p:nvPr>
        </p:nvSpPr>
        <p:spPr>
          <a:xfrm>
            <a:off x="885666" y="4104931"/>
            <a:ext cx="2921000" cy="387798"/>
          </a:xfrm>
        </p:spPr>
        <p:txBody>
          <a:bodyPr anchor="ctr" anchorCtr="0">
            <a:normAutofit/>
          </a:bodyPr>
          <a:lstStyle>
            <a:lvl1pPr marL="0" indent="0" algn="ctr">
              <a:buFontTx/>
              <a:buNone/>
              <a:defRPr lang="zh-CN" altLang="en-US" sz="2800" b="1"/>
            </a:lvl1pPr>
          </a:lstStyle>
          <a:p>
            <a:pPr lvl="0"/>
            <a:r>
              <a:rPr lang="zh-CN" altLang="en-US"/>
              <a:t>目录标题</a:t>
            </a:r>
            <a:r>
              <a:rPr lang="en-US" altLang="zh-CN"/>
              <a:t>01</a:t>
            </a:r>
            <a:endParaRPr lang="zh-CN" altLang="en-US"/>
          </a:p>
        </p:txBody>
      </p:sp>
      <p:sp>
        <p:nvSpPr>
          <p:cNvPr id="25" name="文本占位符 13"/>
          <p:cNvSpPr>
            <a:spLocks noGrp="1"/>
          </p:cNvSpPr>
          <p:nvPr userDrawn="1">
            <p:ph type="body" sz="quarter" idx="14" hasCustomPrompt="1"/>
          </p:nvPr>
        </p:nvSpPr>
        <p:spPr>
          <a:xfrm>
            <a:off x="1476774" y="4859249"/>
            <a:ext cx="1738784" cy="522915"/>
          </a:xfrm>
        </p:spPr>
        <p:txBody>
          <a:bodyPr>
            <a:normAutofit/>
          </a:bodyPr>
          <a:lstStyle>
            <a:lvl1pPr marL="0" indent="0" algn="ctr">
              <a:buFontTx/>
              <a:buNone/>
              <a:defRPr lang="zh-CN" altLang="en-US" sz="900" b="1">
                <a:solidFill>
                  <a:schemeClr val="tx2"/>
                </a:solidFill>
              </a:defRPr>
            </a:lvl1pPr>
          </a:lstStyle>
          <a:p>
            <a:pPr lvl="0"/>
            <a:r>
              <a:rPr lang="zh-CN" altLang="en-US"/>
              <a:t>目录副标题</a:t>
            </a:r>
            <a:r>
              <a:rPr lang="en-US" altLang="zh-CN"/>
              <a:t>01</a:t>
            </a:r>
            <a:endParaRPr lang="zh-CN" altLang="en-US"/>
          </a:p>
        </p:txBody>
      </p:sp>
      <p:sp>
        <p:nvSpPr>
          <p:cNvPr id="26" name="文本占位符 13"/>
          <p:cNvSpPr>
            <a:spLocks noGrp="1"/>
          </p:cNvSpPr>
          <p:nvPr userDrawn="1">
            <p:ph type="body" sz="quarter" idx="15" hasCustomPrompt="1"/>
          </p:nvPr>
        </p:nvSpPr>
        <p:spPr>
          <a:xfrm>
            <a:off x="4531836" y="4104931"/>
            <a:ext cx="2921000" cy="387798"/>
          </a:xfrm>
        </p:spPr>
        <p:txBody>
          <a:bodyPr anchor="ctr" anchorCtr="0">
            <a:normAutofit/>
          </a:bodyPr>
          <a:lstStyle>
            <a:lvl1pPr marL="0" indent="0" algn="ctr">
              <a:buFontTx/>
              <a:buNone/>
              <a:defRPr lang="zh-CN" altLang="en-US" sz="2800" b="1"/>
            </a:lvl1pPr>
          </a:lstStyle>
          <a:p>
            <a:pPr lvl="0"/>
            <a:r>
              <a:rPr lang="zh-CN" altLang="en-US"/>
              <a:t>目录标题</a:t>
            </a:r>
            <a:r>
              <a:rPr lang="en-US" altLang="zh-CN"/>
              <a:t>01</a:t>
            </a:r>
            <a:endParaRPr lang="zh-CN" altLang="en-US"/>
          </a:p>
        </p:txBody>
      </p:sp>
      <p:sp>
        <p:nvSpPr>
          <p:cNvPr id="31" name="文本占位符 13"/>
          <p:cNvSpPr>
            <a:spLocks noGrp="1"/>
          </p:cNvSpPr>
          <p:nvPr userDrawn="1">
            <p:ph type="body" sz="quarter" idx="16" hasCustomPrompt="1"/>
          </p:nvPr>
        </p:nvSpPr>
        <p:spPr>
          <a:xfrm>
            <a:off x="5122944" y="4859249"/>
            <a:ext cx="1738784" cy="522915"/>
          </a:xfrm>
        </p:spPr>
        <p:txBody>
          <a:bodyPr>
            <a:normAutofit/>
          </a:bodyPr>
          <a:lstStyle>
            <a:lvl1pPr marL="0" indent="0" algn="ctr">
              <a:buFontTx/>
              <a:buNone/>
              <a:defRPr lang="zh-CN" altLang="en-US" sz="900" b="1">
                <a:solidFill>
                  <a:schemeClr val="tx2"/>
                </a:solidFill>
              </a:defRPr>
            </a:lvl1pPr>
          </a:lstStyle>
          <a:p>
            <a:pPr lvl="0"/>
            <a:r>
              <a:rPr lang="zh-CN" altLang="en-US"/>
              <a:t>目录副标题</a:t>
            </a:r>
            <a:r>
              <a:rPr lang="en-US" altLang="zh-CN"/>
              <a:t>01</a:t>
            </a:r>
            <a:endParaRPr lang="zh-CN" altLang="en-US"/>
          </a:p>
        </p:txBody>
      </p:sp>
      <p:sp>
        <p:nvSpPr>
          <p:cNvPr id="32" name="文本占位符 13"/>
          <p:cNvSpPr>
            <a:spLocks noGrp="1"/>
          </p:cNvSpPr>
          <p:nvPr userDrawn="1">
            <p:ph type="body" sz="quarter" idx="17" hasCustomPrompt="1"/>
          </p:nvPr>
        </p:nvSpPr>
        <p:spPr>
          <a:xfrm>
            <a:off x="8329136" y="4104931"/>
            <a:ext cx="2921000" cy="387798"/>
          </a:xfrm>
        </p:spPr>
        <p:txBody>
          <a:bodyPr anchor="ctr" anchorCtr="0">
            <a:normAutofit/>
          </a:bodyPr>
          <a:lstStyle>
            <a:lvl1pPr marL="0" indent="0" algn="ctr">
              <a:buFontTx/>
              <a:buNone/>
              <a:defRPr lang="zh-CN" altLang="en-US" sz="2800" b="1"/>
            </a:lvl1pPr>
          </a:lstStyle>
          <a:p>
            <a:pPr lvl="0"/>
            <a:r>
              <a:rPr lang="zh-CN" altLang="en-US"/>
              <a:t>目录标题</a:t>
            </a:r>
            <a:r>
              <a:rPr lang="en-US" altLang="zh-CN"/>
              <a:t>01</a:t>
            </a:r>
            <a:endParaRPr lang="zh-CN" altLang="en-US"/>
          </a:p>
        </p:txBody>
      </p:sp>
      <p:sp>
        <p:nvSpPr>
          <p:cNvPr id="37" name="文本占位符 13"/>
          <p:cNvSpPr>
            <a:spLocks noGrp="1"/>
          </p:cNvSpPr>
          <p:nvPr userDrawn="1">
            <p:ph type="body" sz="quarter" idx="18" hasCustomPrompt="1"/>
          </p:nvPr>
        </p:nvSpPr>
        <p:spPr>
          <a:xfrm>
            <a:off x="8920244" y="4859249"/>
            <a:ext cx="1738784" cy="522915"/>
          </a:xfrm>
        </p:spPr>
        <p:txBody>
          <a:bodyPr>
            <a:normAutofit/>
          </a:bodyPr>
          <a:lstStyle>
            <a:lvl1pPr marL="0" indent="0" algn="ctr">
              <a:buFontTx/>
              <a:buNone/>
              <a:defRPr lang="zh-CN" altLang="en-US" sz="900" b="1">
                <a:solidFill>
                  <a:schemeClr val="tx2"/>
                </a:solidFill>
              </a:defRPr>
            </a:lvl1pPr>
          </a:lstStyle>
          <a:p>
            <a:pPr lvl="0"/>
            <a:r>
              <a:rPr lang="zh-CN" altLang="en-US"/>
              <a:t>目录副标题</a:t>
            </a:r>
            <a:r>
              <a:rPr lang="en-US" altLang="zh-CN"/>
              <a:t>01</a:t>
            </a:r>
            <a:endParaRPr lang="zh-CN" altLang="en-US"/>
          </a:p>
        </p:txBody>
      </p:sp>
      <p:sp>
        <p:nvSpPr>
          <p:cNvPr id="72" name="椭圆 71"/>
          <p:cNvSpPr/>
          <p:nvPr userDrawn="1"/>
        </p:nvSpPr>
        <p:spPr>
          <a:xfrm>
            <a:off x="5094020" y="1418602"/>
            <a:ext cx="132588" cy="1325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椭圆 72"/>
          <p:cNvSpPr/>
          <p:nvPr userDrawn="1"/>
        </p:nvSpPr>
        <p:spPr>
          <a:xfrm>
            <a:off x="6965392" y="1418602"/>
            <a:ext cx="132588" cy="1325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0" name="梯形 139"/>
          <p:cNvSpPr/>
          <p:nvPr userDrawn="1"/>
        </p:nvSpPr>
        <p:spPr>
          <a:xfrm flipV="1">
            <a:off x="4226561" y="5118941"/>
            <a:ext cx="3738880" cy="1572169"/>
          </a:xfrm>
          <a:prstGeom prst="trapezoid">
            <a:avLst/>
          </a:prstGeom>
          <a:gradFill flip="none" rotWithShape="1">
            <a:gsLst>
              <a:gs pos="0">
                <a:schemeClr val="accent2">
                  <a:lumMod val="60000"/>
                  <a:lumOff val="40000"/>
                  <a:alpha val="60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1" name="同侧圆角矩形 140"/>
          <p:cNvSpPr/>
          <p:nvPr userDrawn="1"/>
        </p:nvSpPr>
        <p:spPr>
          <a:xfrm>
            <a:off x="4302711" y="6583677"/>
            <a:ext cx="3586579" cy="274323"/>
          </a:xfrm>
          <a:prstGeom prst="round2SameRect">
            <a:avLst>
              <a:gd name="adj1" fmla="val 50000"/>
              <a:gd name="adj2" fmla="val 0"/>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6" name="椭圆 145"/>
          <p:cNvSpPr/>
          <p:nvPr userDrawn="1"/>
        </p:nvSpPr>
        <p:spPr>
          <a:xfrm>
            <a:off x="1888966" y="2898103"/>
            <a:ext cx="914400" cy="9144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Tx/>
              <a:buNone/>
            </a:pPr>
            <a:endParaRPr lang="zh-CN" altLang="en-US">
              <a:cs typeface="+mn-ea"/>
              <a:sym typeface="+mn-lt"/>
            </a:endParaRPr>
          </a:p>
        </p:txBody>
      </p:sp>
      <p:sp>
        <p:nvSpPr>
          <p:cNvPr id="147" name="椭圆 146"/>
          <p:cNvSpPr>
            <a:spLocks noChangeAspect="1"/>
          </p:cNvSpPr>
          <p:nvPr userDrawn="1"/>
        </p:nvSpPr>
        <p:spPr>
          <a:xfrm>
            <a:off x="1966436" y="2975573"/>
            <a:ext cx="759460" cy="759460"/>
          </a:xfrm>
          <a:prstGeom prst="ellipse">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Tx/>
              <a:buNone/>
            </a:pPr>
            <a:endParaRPr lang="zh-CN" altLang="en-US">
              <a:cs typeface="+mn-ea"/>
              <a:sym typeface="+mn-lt"/>
            </a:endParaRPr>
          </a:p>
        </p:txBody>
      </p:sp>
      <p:sp>
        <p:nvSpPr>
          <p:cNvPr id="148" name="椭圆 147"/>
          <p:cNvSpPr/>
          <p:nvPr userDrawn="1"/>
        </p:nvSpPr>
        <p:spPr>
          <a:xfrm>
            <a:off x="5535136" y="2898103"/>
            <a:ext cx="914400" cy="9144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a:cs typeface="+mn-ea"/>
              <a:sym typeface="+mn-lt"/>
            </a:endParaRPr>
          </a:p>
        </p:txBody>
      </p:sp>
      <p:sp>
        <p:nvSpPr>
          <p:cNvPr id="149" name="椭圆 148"/>
          <p:cNvSpPr>
            <a:spLocks noChangeAspect="1"/>
          </p:cNvSpPr>
          <p:nvPr userDrawn="1"/>
        </p:nvSpPr>
        <p:spPr>
          <a:xfrm>
            <a:off x="5612606" y="2975573"/>
            <a:ext cx="759460" cy="759460"/>
          </a:xfrm>
          <a:prstGeom prst="ellipse">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a:cs typeface="+mn-ea"/>
              <a:sym typeface="+mn-lt"/>
            </a:endParaRPr>
          </a:p>
        </p:txBody>
      </p:sp>
      <p:sp>
        <p:nvSpPr>
          <p:cNvPr id="150" name="椭圆 149"/>
          <p:cNvSpPr/>
          <p:nvPr userDrawn="1"/>
        </p:nvSpPr>
        <p:spPr>
          <a:xfrm>
            <a:off x="9332436" y="2898103"/>
            <a:ext cx="914400" cy="9144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a:cs typeface="+mn-ea"/>
              <a:sym typeface="+mn-lt"/>
            </a:endParaRPr>
          </a:p>
        </p:txBody>
      </p:sp>
      <p:sp>
        <p:nvSpPr>
          <p:cNvPr id="151" name="椭圆 150"/>
          <p:cNvSpPr>
            <a:spLocks noChangeAspect="1"/>
          </p:cNvSpPr>
          <p:nvPr userDrawn="1"/>
        </p:nvSpPr>
        <p:spPr>
          <a:xfrm>
            <a:off x="9409906" y="2975573"/>
            <a:ext cx="759460" cy="759460"/>
          </a:xfrm>
          <a:prstGeom prst="ellipse">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a:cs typeface="+mn-ea"/>
              <a:sym typeface="+mn-lt"/>
            </a:endParaRPr>
          </a:p>
        </p:txBody>
      </p:sp>
      <p:sp>
        <p:nvSpPr>
          <p:cNvPr id="162" name="同侧圆角矩形 161"/>
          <p:cNvSpPr/>
          <p:nvPr userDrawn="1"/>
        </p:nvSpPr>
        <p:spPr>
          <a:xfrm>
            <a:off x="2064602" y="4654389"/>
            <a:ext cx="563128" cy="43200"/>
          </a:xfrm>
          <a:prstGeom prst="round2SameRect">
            <a:avLst>
              <a:gd name="adj1" fmla="val 5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b="1">
              <a:cs typeface="+mn-ea"/>
              <a:sym typeface="+mn-lt"/>
            </a:endParaRPr>
          </a:p>
        </p:txBody>
      </p:sp>
      <p:sp>
        <p:nvSpPr>
          <p:cNvPr id="163" name="同侧圆角矩形 162"/>
          <p:cNvSpPr/>
          <p:nvPr userDrawn="1"/>
        </p:nvSpPr>
        <p:spPr>
          <a:xfrm>
            <a:off x="5710772" y="4654389"/>
            <a:ext cx="563128" cy="43200"/>
          </a:xfrm>
          <a:prstGeom prst="round2SameRect">
            <a:avLst>
              <a:gd name="adj1" fmla="val 5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b="1">
              <a:cs typeface="+mn-ea"/>
              <a:sym typeface="+mn-lt"/>
            </a:endParaRPr>
          </a:p>
        </p:txBody>
      </p:sp>
      <p:sp>
        <p:nvSpPr>
          <p:cNvPr id="164" name="同侧圆角矩形 163"/>
          <p:cNvSpPr/>
          <p:nvPr userDrawn="1"/>
        </p:nvSpPr>
        <p:spPr>
          <a:xfrm>
            <a:off x="9508072" y="4654389"/>
            <a:ext cx="563128" cy="43200"/>
          </a:xfrm>
          <a:prstGeom prst="round2SameRect">
            <a:avLst>
              <a:gd name="adj1" fmla="val 5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b="1">
              <a:cs typeface="+mn-ea"/>
              <a:sym typeface="+mn-lt"/>
            </a:endParaRPr>
          </a:p>
        </p:txBody>
      </p:sp>
      <p:grpSp>
        <p:nvGrpSpPr>
          <p:cNvPr id="3" name="组合 2"/>
          <p:cNvGrpSpPr/>
          <p:nvPr userDrawn="1"/>
        </p:nvGrpSpPr>
        <p:grpSpPr>
          <a:xfrm>
            <a:off x="11372664" y="5576119"/>
            <a:ext cx="132078" cy="612640"/>
            <a:chOff x="11372664" y="5576119"/>
            <a:chExt cx="132078" cy="612640"/>
          </a:xfrm>
        </p:grpSpPr>
        <p:sp>
          <p:nvSpPr>
            <p:cNvPr id="207" name="半闭框 206"/>
            <p:cNvSpPr/>
            <p:nvPr/>
          </p:nvSpPr>
          <p:spPr>
            <a:xfrm rot="2700000">
              <a:off x="11372664" y="5820122"/>
              <a:ext cx="124634" cy="124634"/>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208" name="半闭框 207"/>
            <p:cNvSpPr/>
            <p:nvPr/>
          </p:nvSpPr>
          <p:spPr>
            <a:xfrm rot="2700000">
              <a:off x="11380108" y="6064125"/>
              <a:ext cx="124634" cy="124634"/>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209" name="半闭框 208"/>
            <p:cNvSpPr/>
            <p:nvPr/>
          </p:nvSpPr>
          <p:spPr>
            <a:xfrm rot="2700000">
              <a:off x="11372664" y="5576119"/>
              <a:ext cx="124634" cy="124634"/>
            </a:xfrm>
            <a:prstGeom prst="halfFram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grpSp>
      <p:sp>
        <p:nvSpPr>
          <p:cNvPr id="210" name="文本框 209"/>
          <p:cNvSpPr txBox="1"/>
          <p:nvPr userDrawn="1"/>
        </p:nvSpPr>
        <p:spPr>
          <a:xfrm rot="5400000">
            <a:off x="-1839" y="5333022"/>
            <a:ext cx="1456547" cy="161583"/>
          </a:xfrm>
          <a:prstGeom prst="rect">
            <a:avLst/>
          </a:prstGeom>
          <a:noFill/>
        </p:spPr>
        <p:txBody>
          <a:bodyPr wrap="square" lIns="0" tIns="0" rIns="0" bIns="0" rtlCol="0">
            <a:spAutoFit/>
          </a:bodyPr>
          <a:lstStyle/>
          <a:p>
            <a:pPr algn="dist"/>
            <a:r>
              <a:rPr lang="en-US" altLang="zh-CN" sz="1050" b="1">
                <a:solidFill>
                  <a:schemeClr val="accent2">
                    <a:alpha val="70000"/>
                  </a:schemeClr>
                </a:solidFill>
                <a:cs typeface="+mn-ea"/>
                <a:sym typeface="+mn-lt"/>
              </a:rPr>
              <a:t>-CONTENT-</a:t>
            </a:r>
            <a:endParaRPr lang="zh-CN" altLang="en-US" sz="1050" b="1">
              <a:solidFill>
                <a:schemeClr val="accent2">
                  <a:alpha val="70000"/>
                </a:schemeClr>
              </a:solidFill>
              <a:cs typeface="+mn-ea"/>
              <a:sym typeface="+mn-lt"/>
            </a:endParaRPr>
          </a:p>
        </p:txBody>
      </p:sp>
      <p:sp>
        <p:nvSpPr>
          <p:cNvPr id="68" name="文本框 67"/>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69" name="矩形 68"/>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70"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pic>
        <p:nvPicPr>
          <p:cNvPr id="71" name="图片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315" y="547662"/>
            <a:ext cx="516586" cy="516586"/>
          </a:xfrm>
          <a:prstGeom prst="rect">
            <a:avLst/>
          </a:prstGeom>
        </p:spPr>
      </p:pic>
      <p:grpSp>
        <p:nvGrpSpPr>
          <p:cNvPr id="74" name="组合 73"/>
          <p:cNvGrpSpPr/>
          <p:nvPr userDrawn="1"/>
        </p:nvGrpSpPr>
        <p:grpSpPr>
          <a:xfrm>
            <a:off x="10442295" y="633357"/>
            <a:ext cx="1053159" cy="391225"/>
            <a:chOff x="10442295" y="633357"/>
            <a:chExt cx="1053159" cy="391225"/>
          </a:xfrm>
        </p:grpSpPr>
        <p:grpSp>
          <p:nvGrpSpPr>
            <p:cNvPr id="76" name="组合 75"/>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78"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79" name="组合 78"/>
              <p:cNvGrpSpPr/>
              <p:nvPr/>
            </p:nvGrpSpPr>
            <p:grpSpPr>
              <a:xfrm>
                <a:off x="9231622" y="4384217"/>
                <a:ext cx="158700" cy="219858"/>
                <a:chOff x="9158102" y="4384217"/>
                <a:chExt cx="158700" cy="219858"/>
              </a:xfrm>
              <a:grpFill/>
            </p:grpSpPr>
            <p:sp>
              <p:nvSpPr>
                <p:cNvPr id="90"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1"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2"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3"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4"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5"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6"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7"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8"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99"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00"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80" name="组合 79"/>
              <p:cNvGrpSpPr/>
              <p:nvPr/>
            </p:nvGrpSpPr>
            <p:grpSpPr>
              <a:xfrm>
                <a:off x="8675712" y="4389348"/>
                <a:ext cx="167681" cy="218310"/>
                <a:chOff x="8662678" y="4389348"/>
                <a:chExt cx="167681" cy="218310"/>
              </a:xfrm>
              <a:grpFill/>
            </p:grpSpPr>
            <p:sp>
              <p:nvSpPr>
                <p:cNvPr id="86"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87"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88"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89"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81" name="组合 80"/>
              <p:cNvGrpSpPr/>
              <p:nvPr/>
            </p:nvGrpSpPr>
            <p:grpSpPr>
              <a:xfrm>
                <a:off x="8337163" y="4383896"/>
                <a:ext cx="220456" cy="244642"/>
                <a:chOff x="8379741" y="4383896"/>
                <a:chExt cx="220456" cy="244642"/>
              </a:xfrm>
              <a:grpFill/>
            </p:grpSpPr>
            <p:sp>
              <p:nvSpPr>
                <p:cNvPr id="82"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83"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84"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85"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77" name="矩形 76"/>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grpSp>
    </p:spTree>
    <p:extLst>
      <p:ext uri="{BB962C8B-B14F-4D97-AF65-F5344CB8AC3E}">
        <p14:creationId xmlns:p14="http://schemas.microsoft.com/office/powerpoint/2010/main" val="394978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四项">
    <p:spTree>
      <p:nvGrpSpPr>
        <p:cNvPr id="1" name=""/>
        <p:cNvGrpSpPr/>
        <p:nvPr/>
      </p:nvGrpSpPr>
      <p:grpSpPr>
        <a:xfrm>
          <a:off x="0" y="0"/>
          <a:ext cx="0" cy="0"/>
          <a:chOff x="0" y="0"/>
          <a:chExt cx="0" cy="0"/>
        </a:xfrm>
      </p:grpSpPr>
      <p:sp>
        <p:nvSpPr>
          <p:cNvPr id="103" name="剪去单角的矩形 102"/>
          <p:cNvSpPr/>
          <p:nvPr userDrawn="1"/>
        </p:nvSpPr>
        <p:spPr>
          <a:xfrm>
            <a:off x="6312745" y="2775917"/>
            <a:ext cx="3433268" cy="972000"/>
          </a:xfrm>
          <a:prstGeom prst="snip1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4" name="剪去单角的矩形 103"/>
          <p:cNvSpPr/>
          <p:nvPr userDrawn="1"/>
        </p:nvSpPr>
        <p:spPr>
          <a:xfrm flipV="1">
            <a:off x="6312745" y="4036172"/>
            <a:ext cx="3433268" cy="972000"/>
          </a:xfrm>
          <a:prstGeom prst="snip1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7" name="剪去单角的矩形 96"/>
          <p:cNvSpPr/>
          <p:nvPr userDrawn="1"/>
        </p:nvSpPr>
        <p:spPr>
          <a:xfrm flipH="1" flipV="1">
            <a:off x="2477536" y="4036172"/>
            <a:ext cx="3433268" cy="972000"/>
          </a:xfrm>
          <a:prstGeom prst="snip1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5" name="剪去单角的矩形 94"/>
          <p:cNvSpPr/>
          <p:nvPr userDrawn="1"/>
        </p:nvSpPr>
        <p:spPr>
          <a:xfrm flipH="1">
            <a:off x="2477536" y="2775917"/>
            <a:ext cx="3433268" cy="972000"/>
          </a:xfrm>
          <a:prstGeom prst="snip1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剪去单角的矩形 43"/>
          <p:cNvSpPr/>
          <p:nvPr userDrawn="1"/>
        </p:nvSpPr>
        <p:spPr>
          <a:xfrm flipH="1" flipV="1">
            <a:off x="2508016" y="4062446"/>
            <a:ext cx="3433268" cy="972000"/>
          </a:xfrm>
          <a:prstGeom prst="snip1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剪去单角的矩形 44"/>
          <p:cNvSpPr/>
          <p:nvPr userDrawn="1"/>
        </p:nvSpPr>
        <p:spPr>
          <a:xfrm flipV="1">
            <a:off x="6284913" y="4062446"/>
            <a:ext cx="3433268" cy="972000"/>
          </a:xfrm>
          <a:prstGeom prst="snip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剪去单角的矩形 45"/>
          <p:cNvSpPr/>
          <p:nvPr userDrawn="1"/>
        </p:nvSpPr>
        <p:spPr>
          <a:xfrm flipH="1">
            <a:off x="2508016" y="2743199"/>
            <a:ext cx="3433268" cy="972000"/>
          </a:xfrm>
          <a:prstGeom prst="snip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剪去单角的矩形 46"/>
          <p:cNvSpPr/>
          <p:nvPr userDrawn="1"/>
        </p:nvSpPr>
        <p:spPr>
          <a:xfrm>
            <a:off x="6284913" y="2743199"/>
            <a:ext cx="3433268" cy="972000"/>
          </a:xfrm>
          <a:prstGeom prst="snip1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5" name="剪去同侧角的矩形 74"/>
          <p:cNvSpPr/>
          <p:nvPr userDrawn="1"/>
        </p:nvSpPr>
        <p:spPr>
          <a:xfrm flipV="1">
            <a:off x="4657852" y="1259774"/>
            <a:ext cx="2876296" cy="490776"/>
          </a:xfrm>
          <a:prstGeom prst="snip2SameRect">
            <a:avLst>
              <a:gd name="adj1" fmla="val 31368"/>
              <a:gd name="adj2" fmla="val 0"/>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a:p>
        </p:txBody>
      </p:sp>
      <p:sp>
        <p:nvSpPr>
          <p:cNvPr id="12" name="剪去同侧角的矩形 11"/>
          <p:cNvSpPr/>
          <p:nvPr userDrawn="1"/>
        </p:nvSpPr>
        <p:spPr>
          <a:xfrm flipV="1">
            <a:off x="4657852" y="1239508"/>
            <a:ext cx="2876296" cy="490776"/>
          </a:xfrm>
          <a:prstGeom prst="snip2SameRect">
            <a:avLst>
              <a:gd name="adj1" fmla="val 31368"/>
              <a:gd name="adj2" fmla="val 0"/>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a:p>
        </p:txBody>
      </p:sp>
      <p:sp>
        <p:nvSpPr>
          <p:cNvPr id="2" name="标题 1"/>
          <p:cNvSpPr>
            <a:spLocks noGrp="1"/>
          </p:cNvSpPr>
          <p:nvPr userDrawn="1">
            <p:ph type="title" hasCustomPrompt="1"/>
          </p:nvPr>
        </p:nvSpPr>
        <p:spPr>
          <a:xfrm>
            <a:off x="5552948" y="1263297"/>
            <a:ext cx="1073404" cy="443198"/>
          </a:xfrm>
        </p:spPr>
        <p:txBody>
          <a:bodyPr>
            <a:normAutofit/>
          </a:bodyPr>
          <a:lstStyle>
            <a:lvl1pPr algn="dist">
              <a:defRPr>
                <a:solidFill>
                  <a:schemeClr val="bg1"/>
                </a:solidFill>
              </a:defRPr>
            </a:lvl1pPr>
          </a:lstStyle>
          <a:p>
            <a:r>
              <a:rPr lang="zh-CN" altLang="en-US"/>
              <a:t>目录</a:t>
            </a:r>
          </a:p>
        </p:txBody>
      </p:sp>
      <p:sp>
        <p:nvSpPr>
          <p:cNvPr id="14" name="文本占位符 13"/>
          <p:cNvSpPr>
            <a:spLocks noGrp="1"/>
          </p:cNvSpPr>
          <p:nvPr userDrawn="1">
            <p:ph type="body" sz="quarter" idx="13" hasCustomPrompt="1"/>
          </p:nvPr>
        </p:nvSpPr>
        <p:spPr>
          <a:xfrm>
            <a:off x="2627580" y="2926656"/>
            <a:ext cx="2305926" cy="387798"/>
          </a:xfrm>
        </p:spPr>
        <p:txBody>
          <a:bodyPr>
            <a:normAutofit/>
          </a:bodyPr>
          <a:lstStyle>
            <a:lvl1pPr marL="0" indent="0" algn="r">
              <a:buFontTx/>
              <a:buNone/>
              <a:defRPr lang="zh-CN" altLang="en-US" sz="2800" b="1"/>
            </a:lvl1pPr>
          </a:lstStyle>
          <a:p>
            <a:pPr lvl="0"/>
            <a:r>
              <a:rPr lang="zh-CN" altLang="en-US"/>
              <a:t>目录标题</a:t>
            </a:r>
          </a:p>
        </p:txBody>
      </p:sp>
      <p:sp>
        <p:nvSpPr>
          <p:cNvPr id="25" name="文本占位符 13"/>
          <p:cNvSpPr>
            <a:spLocks noGrp="1"/>
          </p:cNvSpPr>
          <p:nvPr userDrawn="1">
            <p:ph type="body" sz="quarter" idx="14" hasCustomPrompt="1"/>
          </p:nvPr>
        </p:nvSpPr>
        <p:spPr>
          <a:xfrm>
            <a:off x="2627580" y="3386910"/>
            <a:ext cx="2305926" cy="152349"/>
          </a:xfrm>
        </p:spPr>
        <p:txBody>
          <a:bodyPr>
            <a:noAutofit/>
          </a:bodyPr>
          <a:lstStyle>
            <a:lvl1pPr marL="0" indent="0" algn="r">
              <a:buFontTx/>
              <a:buNone/>
              <a:defRPr lang="zh-CN" altLang="en-US" sz="1400" b="1">
                <a:solidFill>
                  <a:schemeClr val="tx2"/>
                </a:solidFill>
              </a:defRPr>
            </a:lvl1pPr>
          </a:lstStyle>
          <a:p>
            <a:pPr lvl="0"/>
            <a:r>
              <a:rPr lang="zh-CN" altLang="en-US"/>
              <a:t>目录副标题</a:t>
            </a:r>
          </a:p>
        </p:txBody>
      </p:sp>
      <p:sp>
        <p:nvSpPr>
          <p:cNvPr id="26" name="文本占位符 13"/>
          <p:cNvSpPr>
            <a:spLocks noGrp="1"/>
          </p:cNvSpPr>
          <p:nvPr userDrawn="1">
            <p:ph type="body" sz="quarter" idx="15" hasCustomPrompt="1"/>
          </p:nvPr>
        </p:nvSpPr>
        <p:spPr>
          <a:xfrm>
            <a:off x="7276138" y="2926656"/>
            <a:ext cx="2305926" cy="387798"/>
          </a:xfrm>
        </p:spPr>
        <p:txBody>
          <a:bodyPr>
            <a:normAutofit/>
          </a:bodyPr>
          <a:lstStyle>
            <a:lvl1pPr marL="0" indent="0" algn="l">
              <a:buFontTx/>
              <a:buNone/>
              <a:defRPr lang="zh-CN" altLang="en-US" sz="2800" b="1"/>
            </a:lvl1pPr>
          </a:lstStyle>
          <a:p>
            <a:pPr lvl="0"/>
            <a:r>
              <a:rPr lang="zh-CN" altLang="en-US"/>
              <a:t>目录标题</a:t>
            </a:r>
          </a:p>
        </p:txBody>
      </p:sp>
      <p:sp>
        <p:nvSpPr>
          <p:cNvPr id="31" name="文本占位符 13"/>
          <p:cNvSpPr>
            <a:spLocks noGrp="1"/>
          </p:cNvSpPr>
          <p:nvPr userDrawn="1">
            <p:ph type="body" sz="quarter" idx="16" hasCustomPrompt="1"/>
          </p:nvPr>
        </p:nvSpPr>
        <p:spPr>
          <a:xfrm>
            <a:off x="7276138" y="3386910"/>
            <a:ext cx="2305926" cy="152349"/>
          </a:xfrm>
        </p:spPr>
        <p:txBody>
          <a:bodyPr>
            <a:noAutofit/>
          </a:bodyPr>
          <a:lstStyle>
            <a:lvl1pPr marL="0" indent="0" algn="l">
              <a:buFontTx/>
              <a:buNone/>
              <a:defRPr lang="zh-CN" altLang="en-US" sz="1400" b="1">
                <a:solidFill>
                  <a:schemeClr val="tx2"/>
                </a:solidFill>
              </a:defRPr>
            </a:lvl1pPr>
          </a:lstStyle>
          <a:p>
            <a:pPr lvl="0"/>
            <a:r>
              <a:rPr lang="zh-CN" altLang="en-US"/>
              <a:t>目录副标题</a:t>
            </a:r>
          </a:p>
        </p:txBody>
      </p:sp>
      <p:sp>
        <p:nvSpPr>
          <p:cNvPr id="32" name="文本占位符 13"/>
          <p:cNvSpPr>
            <a:spLocks noGrp="1"/>
          </p:cNvSpPr>
          <p:nvPr userDrawn="1">
            <p:ph type="body" sz="quarter" idx="17" hasCustomPrompt="1"/>
          </p:nvPr>
        </p:nvSpPr>
        <p:spPr>
          <a:xfrm>
            <a:off x="7276138" y="4252789"/>
            <a:ext cx="2305926" cy="387798"/>
          </a:xfrm>
        </p:spPr>
        <p:txBody>
          <a:bodyPr>
            <a:normAutofit/>
          </a:bodyPr>
          <a:lstStyle>
            <a:lvl1pPr marL="0" indent="0" algn="l">
              <a:buFontTx/>
              <a:buNone/>
              <a:defRPr lang="zh-CN" altLang="en-US" sz="2800" b="1"/>
            </a:lvl1pPr>
          </a:lstStyle>
          <a:p>
            <a:pPr lvl="0"/>
            <a:r>
              <a:rPr lang="zh-CN" altLang="en-US"/>
              <a:t>目录标题</a:t>
            </a:r>
          </a:p>
        </p:txBody>
      </p:sp>
      <p:sp>
        <p:nvSpPr>
          <p:cNvPr id="37" name="文本占位符 13"/>
          <p:cNvSpPr>
            <a:spLocks noGrp="1"/>
          </p:cNvSpPr>
          <p:nvPr userDrawn="1">
            <p:ph type="body" sz="quarter" idx="18" hasCustomPrompt="1"/>
          </p:nvPr>
        </p:nvSpPr>
        <p:spPr>
          <a:xfrm>
            <a:off x="7276138" y="4708317"/>
            <a:ext cx="2305926" cy="152349"/>
          </a:xfrm>
        </p:spPr>
        <p:txBody>
          <a:bodyPr>
            <a:normAutofit/>
          </a:bodyPr>
          <a:lstStyle>
            <a:lvl1pPr marL="0" indent="0" algn="l">
              <a:buFontTx/>
              <a:buNone/>
              <a:defRPr lang="zh-CN" altLang="en-US" sz="1400" b="1">
                <a:solidFill>
                  <a:schemeClr val="tx2"/>
                </a:solidFill>
              </a:defRPr>
            </a:lvl1pPr>
          </a:lstStyle>
          <a:p>
            <a:pPr lvl="0"/>
            <a:r>
              <a:rPr lang="zh-CN" altLang="en-US"/>
              <a:t>目录副标题</a:t>
            </a:r>
            <a:r>
              <a:rPr lang="en-US" altLang="zh-CN"/>
              <a:t>01</a:t>
            </a:r>
            <a:endParaRPr lang="zh-CN" altLang="en-US"/>
          </a:p>
        </p:txBody>
      </p:sp>
      <p:sp>
        <p:nvSpPr>
          <p:cNvPr id="72" name="椭圆 71"/>
          <p:cNvSpPr/>
          <p:nvPr userDrawn="1"/>
        </p:nvSpPr>
        <p:spPr>
          <a:xfrm>
            <a:off x="5094020" y="1418602"/>
            <a:ext cx="132588" cy="1325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椭圆 72"/>
          <p:cNvSpPr/>
          <p:nvPr userDrawn="1"/>
        </p:nvSpPr>
        <p:spPr>
          <a:xfrm>
            <a:off x="6965392" y="1418602"/>
            <a:ext cx="132588" cy="1325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文本占位符 13"/>
          <p:cNvSpPr>
            <a:spLocks noGrp="1"/>
          </p:cNvSpPr>
          <p:nvPr userDrawn="1">
            <p:ph type="body" sz="quarter" idx="19" hasCustomPrompt="1"/>
          </p:nvPr>
        </p:nvSpPr>
        <p:spPr>
          <a:xfrm>
            <a:off x="2627580" y="4252789"/>
            <a:ext cx="2305926" cy="387798"/>
          </a:xfrm>
        </p:spPr>
        <p:txBody>
          <a:bodyPr>
            <a:normAutofit/>
          </a:bodyPr>
          <a:lstStyle>
            <a:lvl1pPr marL="0" indent="0" algn="r">
              <a:buFontTx/>
              <a:buNone/>
              <a:defRPr lang="zh-CN" altLang="en-US" sz="2800" b="1"/>
            </a:lvl1pPr>
          </a:lstStyle>
          <a:p>
            <a:pPr lvl="0"/>
            <a:r>
              <a:rPr lang="zh-CN" altLang="en-US"/>
              <a:t>目录标题</a:t>
            </a:r>
          </a:p>
        </p:txBody>
      </p:sp>
      <p:sp>
        <p:nvSpPr>
          <p:cNvPr id="41" name="文本占位符 13"/>
          <p:cNvSpPr>
            <a:spLocks noGrp="1"/>
          </p:cNvSpPr>
          <p:nvPr userDrawn="1">
            <p:ph type="body" sz="quarter" idx="20" hasCustomPrompt="1"/>
          </p:nvPr>
        </p:nvSpPr>
        <p:spPr>
          <a:xfrm>
            <a:off x="2627580" y="4708317"/>
            <a:ext cx="2305926" cy="152349"/>
          </a:xfrm>
        </p:spPr>
        <p:txBody>
          <a:bodyPr>
            <a:noAutofit/>
          </a:bodyPr>
          <a:lstStyle>
            <a:lvl1pPr marL="0" indent="0" algn="r">
              <a:buFontTx/>
              <a:buNone/>
              <a:defRPr lang="zh-CN" altLang="en-US" sz="1400" b="1">
                <a:solidFill>
                  <a:schemeClr val="tx2"/>
                </a:solidFill>
              </a:defRPr>
            </a:lvl1pPr>
          </a:lstStyle>
          <a:p>
            <a:pPr lvl="0"/>
            <a:r>
              <a:rPr lang="zh-CN" altLang="en-US"/>
              <a:t>目录副标题</a:t>
            </a:r>
          </a:p>
        </p:txBody>
      </p:sp>
      <p:sp>
        <p:nvSpPr>
          <p:cNvPr id="74" name="梯形 73"/>
          <p:cNvSpPr/>
          <p:nvPr userDrawn="1"/>
        </p:nvSpPr>
        <p:spPr>
          <a:xfrm flipV="1">
            <a:off x="4226561" y="5118941"/>
            <a:ext cx="3738880" cy="1572169"/>
          </a:xfrm>
          <a:prstGeom prst="trapezoid">
            <a:avLst/>
          </a:prstGeom>
          <a:gradFill flip="none" rotWithShape="1">
            <a:gsLst>
              <a:gs pos="0">
                <a:schemeClr val="accent2">
                  <a:lumMod val="60000"/>
                  <a:lumOff val="40000"/>
                  <a:alpha val="60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6" name="同侧圆角矩形 75"/>
          <p:cNvSpPr/>
          <p:nvPr userDrawn="1"/>
        </p:nvSpPr>
        <p:spPr>
          <a:xfrm>
            <a:off x="4302711" y="6583677"/>
            <a:ext cx="3586579" cy="274323"/>
          </a:xfrm>
          <a:prstGeom prst="round2SameRect">
            <a:avLst>
              <a:gd name="adj1" fmla="val 50000"/>
              <a:gd name="adj2" fmla="val 0"/>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2" name="椭圆 81"/>
          <p:cNvSpPr/>
          <p:nvPr userDrawn="1"/>
        </p:nvSpPr>
        <p:spPr>
          <a:xfrm>
            <a:off x="5130840" y="2917159"/>
            <a:ext cx="624080" cy="62408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Tx/>
              <a:buNone/>
            </a:pPr>
            <a:endParaRPr lang="zh-CN" altLang="en-US">
              <a:cs typeface="+mn-ea"/>
              <a:sym typeface="+mn-lt"/>
            </a:endParaRPr>
          </a:p>
        </p:txBody>
      </p:sp>
      <p:sp>
        <p:nvSpPr>
          <p:cNvPr id="83" name="椭圆 82"/>
          <p:cNvSpPr>
            <a:spLocks noChangeAspect="1"/>
          </p:cNvSpPr>
          <p:nvPr userDrawn="1"/>
        </p:nvSpPr>
        <p:spPr>
          <a:xfrm>
            <a:off x="5183714" y="2970033"/>
            <a:ext cx="518333" cy="518333"/>
          </a:xfrm>
          <a:prstGeom prst="ellipse">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Tx/>
              <a:buNone/>
            </a:pPr>
            <a:endParaRPr lang="zh-CN" altLang="en-US">
              <a:cs typeface="+mn-ea"/>
              <a:sym typeface="+mn-lt"/>
            </a:endParaRPr>
          </a:p>
        </p:txBody>
      </p:sp>
      <p:sp>
        <p:nvSpPr>
          <p:cNvPr id="85" name="椭圆 84"/>
          <p:cNvSpPr/>
          <p:nvPr userDrawn="1"/>
        </p:nvSpPr>
        <p:spPr>
          <a:xfrm>
            <a:off x="6442129" y="2916090"/>
            <a:ext cx="626214" cy="626214"/>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Tx/>
              <a:buNone/>
            </a:pPr>
            <a:endParaRPr lang="zh-CN" altLang="en-US">
              <a:cs typeface="+mn-ea"/>
              <a:sym typeface="+mn-lt"/>
            </a:endParaRPr>
          </a:p>
        </p:txBody>
      </p:sp>
      <p:sp>
        <p:nvSpPr>
          <p:cNvPr id="86" name="椭圆 85"/>
          <p:cNvSpPr>
            <a:spLocks noChangeAspect="1"/>
          </p:cNvSpPr>
          <p:nvPr userDrawn="1"/>
        </p:nvSpPr>
        <p:spPr>
          <a:xfrm>
            <a:off x="6495183" y="2969144"/>
            <a:ext cx="520106" cy="520106"/>
          </a:xfrm>
          <a:prstGeom prst="ellipse">
            <a:avLst/>
          </a:prstGeom>
          <a:pattFill prst="horzBrick">
            <a:fgClr>
              <a:schemeClr val="tx2">
                <a:lumMod val="75000"/>
              </a:schemeClr>
            </a:fgClr>
            <a:bgClr>
              <a:schemeClr val="tx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Tx/>
              <a:buNone/>
            </a:pPr>
            <a:endParaRPr lang="zh-CN" altLang="en-US">
              <a:cs typeface="+mn-ea"/>
              <a:sym typeface="+mn-lt"/>
            </a:endParaRPr>
          </a:p>
        </p:txBody>
      </p:sp>
      <p:sp>
        <p:nvSpPr>
          <p:cNvPr id="88" name="椭圆 87"/>
          <p:cNvSpPr/>
          <p:nvPr userDrawn="1"/>
        </p:nvSpPr>
        <p:spPr>
          <a:xfrm>
            <a:off x="6442129" y="4234773"/>
            <a:ext cx="627342" cy="627342"/>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a:cs typeface="+mn-ea"/>
              <a:sym typeface="+mn-lt"/>
            </a:endParaRPr>
          </a:p>
        </p:txBody>
      </p:sp>
      <p:sp>
        <p:nvSpPr>
          <p:cNvPr id="89" name="椭圆 88"/>
          <p:cNvSpPr>
            <a:spLocks noChangeAspect="1"/>
          </p:cNvSpPr>
          <p:nvPr userDrawn="1"/>
        </p:nvSpPr>
        <p:spPr>
          <a:xfrm>
            <a:off x="6495279" y="4287923"/>
            <a:ext cx="521042" cy="521042"/>
          </a:xfrm>
          <a:prstGeom prst="ellipse">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a:cs typeface="+mn-ea"/>
              <a:sym typeface="+mn-lt"/>
            </a:endParaRPr>
          </a:p>
        </p:txBody>
      </p:sp>
      <p:sp>
        <p:nvSpPr>
          <p:cNvPr id="90" name="椭圆 89"/>
          <p:cNvSpPr/>
          <p:nvPr userDrawn="1"/>
        </p:nvSpPr>
        <p:spPr>
          <a:xfrm>
            <a:off x="5127581" y="4234776"/>
            <a:ext cx="627342" cy="62734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a:cs typeface="+mn-ea"/>
              <a:sym typeface="+mn-lt"/>
            </a:endParaRPr>
          </a:p>
        </p:txBody>
      </p:sp>
      <p:sp>
        <p:nvSpPr>
          <p:cNvPr id="91" name="椭圆 90"/>
          <p:cNvSpPr>
            <a:spLocks noChangeAspect="1"/>
          </p:cNvSpPr>
          <p:nvPr userDrawn="1"/>
        </p:nvSpPr>
        <p:spPr>
          <a:xfrm>
            <a:off x="5180735" y="4287927"/>
            <a:ext cx="521042" cy="521042"/>
          </a:xfrm>
          <a:prstGeom prst="ellipse">
            <a:avLst/>
          </a:prstGeom>
          <a:pattFill prst="horzBrick">
            <a:fgClr>
              <a:schemeClr val="tx2">
                <a:lumMod val="75000"/>
              </a:schemeClr>
            </a:fgClr>
            <a:bgClr>
              <a:schemeClr val="tx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a:cs typeface="+mn-ea"/>
              <a:sym typeface="+mn-lt"/>
            </a:endParaRPr>
          </a:p>
        </p:txBody>
      </p:sp>
      <p:sp>
        <p:nvSpPr>
          <p:cNvPr id="92" name="等腰三角形 226"/>
          <p:cNvSpPr/>
          <p:nvPr userDrawn="1"/>
        </p:nvSpPr>
        <p:spPr>
          <a:xfrm rot="8580000">
            <a:off x="5489537" y="3337008"/>
            <a:ext cx="454939" cy="474743"/>
          </a:xfrm>
          <a:custGeom>
            <a:avLst/>
            <a:gdLst>
              <a:gd name="connsiteX0" fmla="*/ 0 w 444225"/>
              <a:gd name="connsiteY0" fmla="*/ 382953 h 382953"/>
              <a:gd name="connsiteX1" fmla="*/ 222113 w 444225"/>
              <a:gd name="connsiteY1" fmla="*/ 0 h 382953"/>
              <a:gd name="connsiteX2" fmla="*/ 444225 w 444225"/>
              <a:gd name="connsiteY2" fmla="*/ 382953 h 382953"/>
              <a:gd name="connsiteX3" fmla="*/ 0 w 444225"/>
              <a:gd name="connsiteY3" fmla="*/ 382953 h 382953"/>
              <a:gd name="connsiteX0" fmla="*/ 0 w 444225"/>
              <a:gd name="connsiteY0" fmla="*/ 688934 h 688934"/>
              <a:gd name="connsiteX1" fmla="*/ 130729 w 444225"/>
              <a:gd name="connsiteY1" fmla="*/ 0 h 688934"/>
              <a:gd name="connsiteX2" fmla="*/ 444225 w 444225"/>
              <a:gd name="connsiteY2" fmla="*/ 688934 h 688934"/>
              <a:gd name="connsiteX3" fmla="*/ 0 w 444225"/>
              <a:gd name="connsiteY3" fmla="*/ 688934 h 688934"/>
              <a:gd name="connsiteX0" fmla="*/ 0 w 444225"/>
              <a:gd name="connsiteY0" fmla="*/ 656420 h 656420"/>
              <a:gd name="connsiteX1" fmla="*/ 110504 w 444225"/>
              <a:gd name="connsiteY1" fmla="*/ 0 h 656420"/>
              <a:gd name="connsiteX2" fmla="*/ 444225 w 444225"/>
              <a:gd name="connsiteY2" fmla="*/ 656420 h 656420"/>
              <a:gd name="connsiteX3" fmla="*/ 0 w 444225"/>
              <a:gd name="connsiteY3" fmla="*/ 656420 h 656420"/>
              <a:gd name="connsiteX0" fmla="*/ 0 w 444225"/>
              <a:gd name="connsiteY0" fmla="*/ 665549 h 665549"/>
              <a:gd name="connsiteX1" fmla="*/ 117383 w 444225"/>
              <a:gd name="connsiteY1" fmla="*/ 0 h 665549"/>
              <a:gd name="connsiteX2" fmla="*/ 444225 w 444225"/>
              <a:gd name="connsiteY2" fmla="*/ 665549 h 665549"/>
              <a:gd name="connsiteX3" fmla="*/ 0 w 444225"/>
              <a:gd name="connsiteY3" fmla="*/ 665549 h 665549"/>
              <a:gd name="connsiteX0" fmla="*/ 0 w 445854"/>
              <a:gd name="connsiteY0" fmla="*/ 712027 h 712027"/>
              <a:gd name="connsiteX1" fmla="*/ 119012 w 445854"/>
              <a:gd name="connsiteY1" fmla="*/ 0 h 712027"/>
              <a:gd name="connsiteX2" fmla="*/ 445854 w 445854"/>
              <a:gd name="connsiteY2" fmla="*/ 665549 h 712027"/>
              <a:gd name="connsiteX3" fmla="*/ 0 w 445854"/>
              <a:gd name="connsiteY3" fmla="*/ 712027 h 712027"/>
              <a:gd name="connsiteX0" fmla="*/ 0 w 454939"/>
              <a:gd name="connsiteY0" fmla="*/ 712027 h 712027"/>
              <a:gd name="connsiteX1" fmla="*/ 119012 w 454939"/>
              <a:gd name="connsiteY1" fmla="*/ 0 h 712027"/>
              <a:gd name="connsiteX2" fmla="*/ 454939 w 454939"/>
              <a:gd name="connsiteY2" fmla="*/ 691478 h 712027"/>
              <a:gd name="connsiteX3" fmla="*/ 0 w 454939"/>
              <a:gd name="connsiteY3" fmla="*/ 712027 h 712027"/>
              <a:gd name="connsiteX0" fmla="*/ 0 w 454939"/>
              <a:gd name="connsiteY0" fmla="*/ 726866 h 726866"/>
              <a:gd name="connsiteX1" fmla="*/ 127808 w 454939"/>
              <a:gd name="connsiteY1" fmla="*/ 0 h 726866"/>
              <a:gd name="connsiteX2" fmla="*/ 454939 w 454939"/>
              <a:gd name="connsiteY2" fmla="*/ 706317 h 726866"/>
              <a:gd name="connsiteX3" fmla="*/ 0 w 454939"/>
              <a:gd name="connsiteY3" fmla="*/ 726866 h 726866"/>
              <a:gd name="connsiteX0" fmla="*/ 0 w 454939"/>
              <a:gd name="connsiteY0" fmla="*/ 726866 h 726866"/>
              <a:gd name="connsiteX1" fmla="*/ 127808 w 454939"/>
              <a:gd name="connsiteY1" fmla="*/ 0 h 726866"/>
              <a:gd name="connsiteX2" fmla="*/ 454939 w 454939"/>
              <a:gd name="connsiteY2" fmla="*/ 706317 h 726866"/>
              <a:gd name="connsiteX3" fmla="*/ 0 w 454939"/>
              <a:gd name="connsiteY3" fmla="*/ 726866 h 726866"/>
              <a:gd name="connsiteX0" fmla="*/ 0 w 454939"/>
              <a:gd name="connsiteY0" fmla="*/ 726866 h 726866"/>
              <a:gd name="connsiteX1" fmla="*/ 127808 w 454939"/>
              <a:gd name="connsiteY1" fmla="*/ 0 h 726866"/>
              <a:gd name="connsiteX2" fmla="*/ 454939 w 454939"/>
              <a:gd name="connsiteY2" fmla="*/ 706317 h 726866"/>
              <a:gd name="connsiteX3" fmla="*/ 0 w 454939"/>
              <a:gd name="connsiteY3" fmla="*/ 726866 h 726866"/>
              <a:gd name="connsiteX0" fmla="*/ 0 w 454939"/>
              <a:gd name="connsiteY0" fmla="*/ 550038 h 550038"/>
              <a:gd name="connsiteX1" fmla="*/ 147219 w 454939"/>
              <a:gd name="connsiteY1" fmla="*/ 0 h 550038"/>
              <a:gd name="connsiteX2" fmla="*/ 454939 w 454939"/>
              <a:gd name="connsiteY2" fmla="*/ 529489 h 550038"/>
              <a:gd name="connsiteX3" fmla="*/ 0 w 454939"/>
              <a:gd name="connsiteY3" fmla="*/ 550038 h 550038"/>
              <a:gd name="connsiteX0" fmla="*/ 14448 w 469387"/>
              <a:gd name="connsiteY0" fmla="*/ 570524 h 570524"/>
              <a:gd name="connsiteX1" fmla="*/ 110477 w 469387"/>
              <a:gd name="connsiteY1" fmla="*/ 152164 h 570524"/>
              <a:gd name="connsiteX2" fmla="*/ 161667 w 469387"/>
              <a:gd name="connsiteY2" fmla="*/ 20486 h 570524"/>
              <a:gd name="connsiteX3" fmla="*/ 469387 w 469387"/>
              <a:gd name="connsiteY3" fmla="*/ 549975 h 570524"/>
              <a:gd name="connsiteX4" fmla="*/ 14448 w 469387"/>
              <a:gd name="connsiteY4" fmla="*/ 570524 h 570524"/>
              <a:gd name="connsiteX0" fmla="*/ 0 w 454939"/>
              <a:gd name="connsiteY0" fmla="*/ 570524 h 570524"/>
              <a:gd name="connsiteX1" fmla="*/ 96029 w 454939"/>
              <a:gd name="connsiteY1" fmla="*/ 152164 h 570524"/>
              <a:gd name="connsiteX2" fmla="*/ 147219 w 454939"/>
              <a:gd name="connsiteY2" fmla="*/ 20486 h 570524"/>
              <a:gd name="connsiteX3" fmla="*/ 454939 w 454939"/>
              <a:gd name="connsiteY3" fmla="*/ 549975 h 570524"/>
              <a:gd name="connsiteX4" fmla="*/ 0 w 454939"/>
              <a:gd name="connsiteY4" fmla="*/ 570524 h 570524"/>
              <a:gd name="connsiteX0" fmla="*/ 0 w 454939"/>
              <a:gd name="connsiteY0" fmla="*/ 570524 h 570524"/>
              <a:gd name="connsiteX1" fmla="*/ 96029 w 454939"/>
              <a:gd name="connsiteY1" fmla="*/ 152164 h 570524"/>
              <a:gd name="connsiteX2" fmla="*/ 147219 w 454939"/>
              <a:gd name="connsiteY2" fmla="*/ 20486 h 570524"/>
              <a:gd name="connsiteX3" fmla="*/ 239815 w 454939"/>
              <a:gd name="connsiteY3" fmla="*/ 142840 h 570524"/>
              <a:gd name="connsiteX4" fmla="*/ 454939 w 454939"/>
              <a:gd name="connsiteY4" fmla="*/ 549975 h 570524"/>
              <a:gd name="connsiteX5" fmla="*/ 0 w 454939"/>
              <a:gd name="connsiteY5" fmla="*/ 570524 h 570524"/>
              <a:gd name="connsiteX0" fmla="*/ 0 w 460097"/>
              <a:gd name="connsiteY0" fmla="*/ 570524 h 570524"/>
              <a:gd name="connsiteX1" fmla="*/ 96029 w 460097"/>
              <a:gd name="connsiteY1" fmla="*/ 152164 h 570524"/>
              <a:gd name="connsiteX2" fmla="*/ 147219 w 460097"/>
              <a:gd name="connsiteY2" fmla="*/ 20486 h 570524"/>
              <a:gd name="connsiteX3" fmla="*/ 239815 w 460097"/>
              <a:gd name="connsiteY3" fmla="*/ 142840 h 570524"/>
              <a:gd name="connsiteX4" fmla="*/ 454939 w 460097"/>
              <a:gd name="connsiteY4" fmla="*/ 549975 h 570524"/>
              <a:gd name="connsiteX5" fmla="*/ 0 w 460097"/>
              <a:gd name="connsiteY5" fmla="*/ 570524 h 570524"/>
              <a:gd name="connsiteX0" fmla="*/ 0 w 454939"/>
              <a:gd name="connsiteY0" fmla="*/ 570524 h 570524"/>
              <a:gd name="connsiteX1" fmla="*/ 96029 w 454939"/>
              <a:gd name="connsiteY1" fmla="*/ 152164 h 570524"/>
              <a:gd name="connsiteX2" fmla="*/ 147219 w 454939"/>
              <a:gd name="connsiteY2" fmla="*/ 20486 h 570524"/>
              <a:gd name="connsiteX3" fmla="*/ 239815 w 454939"/>
              <a:gd name="connsiteY3" fmla="*/ 142840 h 570524"/>
              <a:gd name="connsiteX4" fmla="*/ 454939 w 454939"/>
              <a:gd name="connsiteY4" fmla="*/ 549975 h 570524"/>
              <a:gd name="connsiteX5" fmla="*/ 0 w 454939"/>
              <a:gd name="connsiteY5" fmla="*/ 570524 h 570524"/>
              <a:gd name="connsiteX0" fmla="*/ 0 w 454939"/>
              <a:gd name="connsiteY0" fmla="*/ 474743 h 474743"/>
              <a:gd name="connsiteX1" fmla="*/ 96029 w 454939"/>
              <a:gd name="connsiteY1" fmla="*/ 56383 h 474743"/>
              <a:gd name="connsiteX2" fmla="*/ 239815 w 454939"/>
              <a:gd name="connsiteY2" fmla="*/ 47059 h 474743"/>
              <a:gd name="connsiteX3" fmla="*/ 454939 w 454939"/>
              <a:gd name="connsiteY3" fmla="*/ 454194 h 474743"/>
              <a:gd name="connsiteX4" fmla="*/ 0 w 454939"/>
              <a:gd name="connsiteY4" fmla="*/ 474743 h 47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939" h="474743">
                <a:moveTo>
                  <a:pt x="0" y="474743"/>
                </a:moveTo>
                <a:lnTo>
                  <a:pt x="96029" y="56383"/>
                </a:lnTo>
                <a:cubicBezTo>
                  <a:pt x="135998" y="-14898"/>
                  <a:pt x="179997" y="-19243"/>
                  <a:pt x="239815" y="47059"/>
                </a:cubicBezTo>
                <a:lnTo>
                  <a:pt x="454939" y="454194"/>
                </a:lnTo>
                <a:lnTo>
                  <a:pt x="0" y="474743"/>
                </a:lnTo>
                <a:close/>
              </a:path>
            </a:pathLst>
          </a:custGeom>
          <a:gradFill flip="none" rotWithShape="1">
            <a:gsLst>
              <a:gs pos="0">
                <a:schemeClr val="accent2">
                  <a:alpha val="70000"/>
                </a:schemeClr>
              </a:gs>
              <a:gs pos="100000">
                <a:schemeClr val="accent2">
                  <a:lumMod val="60000"/>
                  <a:lumOff val="40000"/>
                  <a:alpha val="0"/>
                </a:schemeClr>
              </a:gs>
            </a:gsLst>
            <a:lin ang="5400000" scaled="0"/>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6" name="等腰三角形 226"/>
          <p:cNvSpPr/>
          <p:nvPr userDrawn="1"/>
        </p:nvSpPr>
        <p:spPr>
          <a:xfrm rot="13020000" flipH="1">
            <a:off x="6262779" y="3358957"/>
            <a:ext cx="444225" cy="452646"/>
          </a:xfrm>
          <a:custGeom>
            <a:avLst/>
            <a:gdLst>
              <a:gd name="connsiteX0" fmla="*/ 0 w 444225"/>
              <a:gd name="connsiteY0" fmla="*/ 382953 h 382953"/>
              <a:gd name="connsiteX1" fmla="*/ 222113 w 444225"/>
              <a:gd name="connsiteY1" fmla="*/ 0 h 382953"/>
              <a:gd name="connsiteX2" fmla="*/ 444225 w 444225"/>
              <a:gd name="connsiteY2" fmla="*/ 382953 h 382953"/>
              <a:gd name="connsiteX3" fmla="*/ 0 w 444225"/>
              <a:gd name="connsiteY3" fmla="*/ 382953 h 382953"/>
              <a:gd name="connsiteX0" fmla="*/ 0 w 444225"/>
              <a:gd name="connsiteY0" fmla="*/ 688934 h 688934"/>
              <a:gd name="connsiteX1" fmla="*/ 130729 w 444225"/>
              <a:gd name="connsiteY1" fmla="*/ 0 h 688934"/>
              <a:gd name="connsiteX2" fmla="*/ 444225 w 444225"/>
              <a:gd name="connsiteY2" fmla="*/ 688934 h 688934"/>
              <a:gd name="connsiteX3" fmla="*/ 0 w 444225"/>
              <a:gd name="connsiteY3" fmla="*/ 688934 h 688934"/>
              <a:gd name="connsiteX0" fmla="*/ 0 w 444225"/>
              <a:gd name="connsiteY0" fmla="*/ 656420 h 656420"/>
              <a:gd name="connsiteX1" fmla="*/ 110504 w 444225"/>
              <a:gd name="connsiteY1" fmla="*/ 0 h 656420"/>
              <a:gd name="connsiteX2" fmla="*/ 444225 w 444225"/>
              <a:gd name="connsiteY2" fmla="*/ 656420 h 656420"/>
              <a:gd name="connsiteX3" fmla="*/ 0 w 444225"/>
              <a:gd name="connsiteY3" fmla="*/ 656420 h 656420"/>
              <a:gd name="connsiteX0" fmla="*/ 0 w 444225"/>
              <a:gd name="connsiteY0" fmla="*/ 684641 h 684641"/>
              <a:gd name="connsiteX1" fmla="*/ 98376 w 444225"/>
              <a:gd name="connsiteY1" fmla="*/ 0 h 684641"/>
              <a:gd name="connsiteX2" fmla="*/ 444225 w 444225"/>
              <a:gd name="connsiteY2" fmla="*/ 684641 h 684641"/>
              <a:gd name="connsiteX3" fmla="*/ 0 w 444225"/>
              <a:gd name="connsiteY3" fmla="*/ 684641 h 684641"/>
              <a:gd name="connsiteX0" fmla="*/ 0 w 444225"/>
              <a:gd name="connsiteY0" fmla="*/ 734912 h 734912"/>
              <a:gd name="connsiteX1" fmla="*/ 107634 w 444225"/>
              <a:gd name="connsiteY1" fmla="*/ 0 h 734912"/>
              <a:gd name="connsiteX2" fmla="*/ 444225 w 444225"/>
              <a:gd name="connsiteY2" fmla="*/ 734912 h 734912"/>
              <a:gd name="connsiteX3" fmla="*/ 0 w 444225"/>
              <a:gd name="connsiteY3" fmla="*/ 734912 h 734912"/>
              <a:gd name="connsiteX0" fmla="*/ 0 w 444225"/>
              <a:gd name="connsiteY0" fmla="*/ 734912 h 734912"/>
              <a:gd name="connsiteX1" fmla="*/ 107634 w 444225"/>
              <a:gd name="connsiteY1" fmla="*/ 0 h 734912"/>
              <a:gd name="connsiteX2" fmla="*/ 444225 w 444225"/>
              <a:gd name="connsiteY2" fmla="*/ 734912 h 734912"/>
              <a:gd name="connsiteX3" fmla="*/ 0 w 444225"/>
              <a:gd name="connsiteY3" fmla="*/ 734912 h 734912"/>
              <a:gd name="connsiteX0" fmla="*/ 0 w 444225"/>
              <a:gd name="connsiteY0" fmla="*/ 734912 h 734912"/>
              <a:gd name="connsiteX1" fmla="*/ 107634 w 444225"/>
              <a:gd name="connsiteY1" fmla="*/ 0 h 734912"/>
              <a:gd name="connsiteX2" fmla="*/ 444225 w 444225"/>
              <a:gd name="connsiteY2" fmla="*/ 734912 h 734912"/>
              <a:gd name="connsiteX3" fmla="*/ 0 w 444225"/>
              <a:gd name="connsiteY3" fmla="*/ 734912 h 734912"/>
              <a:gd name="connsiteX0" fmla="*/ 0 w 444225"/>
              <a:gd name="connsiteY0" fmla="*/ 523777 h 523777"/>
              <a:gd name="connsiteX1" fmla="*/ 134587 w 444225"/>
              <a:gd name="connsiteY1" fmla="*/ 0 h 523777"/>
              <a:gd name="connsiteX2" fmla="*/ 444225 w 444225"/>
              <a:gd name="connsiteY2" fmla="*/ 523777 h 523777"/>
              <a:gd name="connsiteX3" fmla="*/ 0 w 444225"/>
              <a:gd name="connsiteY3" fmla="*/ 523777 h 523777"/>
              <a:gd name="connsiteX0" fmla="*/ 15561 w 459786"/>
              <a:gd name="connsiteY0" fmla="*/ 541085 h 541085"/>
              <a:gd name="connsiteX1" fmla="*/ 100354 w 459786"/>
              <a:gd name="connsiteY1" fmla="*/ 158895 h 541085"/>
              <a:gd name="connsiteX2" fmla="*/ 150148 w 459786"/>
              <a:gd name="connsiteY2" fmla="*/ 17308 h 541085"/>
              <a:gd name="connsiteX3" fmla="*/ 459786 w 459786"/>
              <a:gd name="connsiteY3" fmla="*/ 541085 h 541085"/>
              <a:gd name="connsiteX4" fmla="*/ 15561 w 459786"/>
              <a:gd name="connsiteY4" fmla="*/ 541085 h 541085"/>
              <a:gd name="connsiteX0" fmla="*/ 0 w 444225"/>
              <a:gd name="connsiteY0" fmla="*/ 541085 h 541085"/>
              <a:gd name="connsiteX1" fmla="*/ 84793 w 444225"/>
              <a:gd name="connsiteY1" fmla="*/ 158895 h 541085"/>
              <a:gd name="connsiteX2" fmla="*/ 134587 w 444225"/>
              <a:gd name="connsiteY2" fmla="*/ 17308 h 541085"/>
              <a:gd name="connsiteX3" fmla="*/ 444225 w 444225"/>
              <a:gd name="connsiteY3" fmla="*/ 541085 h 541085"/>
              <a:gd name="connsiteX4" fmla="*/ 0 w 444225"/>
              <a:gd name="connsiteY4" fmla="*/ 541085 h 541085"/>
              <a:gd name="connsiteX0" fmla="*/ 0 w 448227"/>
              <a:gd name="connsiteY0" fmla="*/ 541085 h 541085"/>
              <a:gd name="connsiteX1" fmla="*/ 84793 w 448227"/>
              <a:gd name="connsiteY1" fmla="*/ 158895 h 541085"/>
              <a:gd name="connsiteX2" fmla="*/ 134587 w 448227"/>
              <a:gd name="connsiteY2" fmla="*/ 17308 h 541085"/>
              <a:gd name="connsiteX3" fmla="*/ 219494 w 448227"/>
              <a:gd name="connsiteY3" fmla="*/ 123640 h 541085"/>
              <a:gd name="connsiteX4" fmla="*/ 444225 w 448227"/>
              <a:gd name="connsiteY4" fmla="*/ 541085 h 541085"/>
              <a:gd name="connsiteX5" fmla="*/ 0 w 448227"/>
              <a:gd name="connsiteY5" fmla="*/ 541085 h 541085"/>
              <a:gd name="connsiteX0" fmla="*/ 0 w 444225"/>
              <a:gd name="connsiteY0" fmla="*/ 541085 h 541085"/>
              <a:gd name="connsiteX1" fmla="*/ 84793 w 444225"/>
              <a:gd name="connsiteY1" fmla="*/ 158895 h 541085"/>
              <a:gd name="connsiteX2" fmla="*/ 134587 w 444225"/>
              <a:gd name="connsiteY2" fmla="*/ 17308 h 541085"/>
              <a:gd name="connsiteX3" fmla="*/ 219494 w 444225"/>
              <a:gd name="connsiteY3" fmla="*/ 123640 h 541085"/>
              <a:gd name="connsiteX4" fmla="*/ 444225 w 444225"/>
              <a:gd name="connsiteY4" fmla="*/ 541085 h 541085"/>
              <a:gd name="connsiteX5" fmla="*/ 0 w 444225"/>
              <a:gd name="connsiteY5" fmla="*/ 541085 h 541085"/>
              <a:gd name="connsiteX0" fmla="*/ 0 w 444225"/>
              <a:gd name="connsiteY0" fmla="*/ 452646 h 452646"/>
              <a:gd name="connsiteX1" fmla="*/ 84793 w 444225"/>
              <a:gd name="connsiteY1" fmla="*/ 70456 h 452646"/>
              <a:gd name="connsiteX2" fmla="*/ 219494 w 444225"/>
              <a:gd name="connsiteY2" fmla="*/ 35201 h 452646"/>
              <a:gd name="connsiteX3" fmla="*/ 444225 w 444225"/>
              <a:gd name="connsiteY3" fmla="*/ 452646 h 452646"/>
              <a:gd name="connsiteX4" fmla="*/ 0 w 444225"/>
              <a:gd name="connsiteY4" fmla="*/ 452646 h 45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25" h="452646">
                <a:moveTo>
                  <a:pt x="0" y="452646"/>
                </a:moveTo>
                <a:lnTo>
                  <a:pt x="84793" y="70456"/>
                </a:lnTo>
                <a:cubicBezTo>
                  <a:pt x="121375" y="882"/>
                  <a:pt x="159589" y="-28497"/>
                  <a:pt x="219494" y="35201"/>
                </a:cubicBezTo>
                <a:lnTo>
                  <a:pt x="444225" y="452646"/>
                </a:lnTo>
                <a:lnTo>
                  <a:pt x="0" y="452646"/>
                </a:lnTo>
                <a:close/>
              </a:path>
            </a:pathLst>
          </a:custGeom>
          <a:gradFill flip="none" rotWithShape="1">
            <a:gsLst>
              <a:gs pos="0">
                <a:schemeClr val="tx2">
                  <a:alpha val="70000"/>
                </a:schemeClr>
              </a:gs>
              <a:gs pos="100000">
                <a:schemeClr val="tx2">
                  <a:lumMod val="60000"/>
                  <a:lumOff val="40000"/>
                  <a:alpha val="0"/>
                </a:schemeClr>
              </a:gs>
            </a:gsLst>
            <a:lin ang="5400000" scaled="0"/>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8" name="等腰三角形 226"/>
          <p:cNvSpPr/>
          <p:nvPr userDrawn="1"/>
        </p:nvSpPr>
        <p:spPr>
          <a:xfrm rot="8580000" flipH="1" flipV="1">
            <a:off x="6252444" y="3938021"/>
            <a:ext cx="480868" cy="521903"/>
          </a:xfrm>
          <a:custGeom>
            <a:avLst/>
            <a:gdLst>
              <a:gd name="connsiteX0" fmla="*/ 0 w 444225"/>
              <a:gd name="connsiteY0" fmla="*/ 382953 h 382953"/>
              <a:gd name="connsiteX1" fmla="*/ 222113 w 444225"/>
              <a:gd name="connsiteY1" fmla="*/ 0 h 382953"/>
              <a:gd name="connsiteX2" fmla="*/ 444225 w 444225"/>
              <a:gd name="connsiteY2" fmla="*/ 382953 h 382953"/>
              <a:gd name="connsiteX3" fmla="*/ 0 w 444225"/>
              <a:gd name="connsiteY3" fmla="*/ 382953 h 382953"/>
              <a:gd name="connsiteX0" fmla="*/ 0 w 444225"/>
              <a:gd name="connsiteY0" fmla="*/ 688934 h 688934"/>
              <a:gd name="connsiteX1" fmla="*/ 130729 w 444225"/>
              <a:gd name="connsiteY1" fmla="*/ 0 h 688934"/>
              <a:gd name="connsiteX2" fmla="*/ 444225 w 444225"/>
              <a:gd name="connsiteY2" fmla="*/ 688934 h 688934"/>
              <a:gd name="connsiteX3" fmla="*/ 0 w 444225"/>
              <a:gd name="connsiteY3" fmla="*/ 688934 h 688934"/>
              <a:gd name="connsiteX0" fmla="*/ 0 w 444225"/>
              <a:gd name="connsiteY0" fmla="*/ 656420 h 656420"/>
              <a:gd name="connsiteX1" fmla="*/ 110504 w 444225"/>
              <a:gd name="connsiteY1" fmla="*/ 0 h 656420"/>
              <a:gd name="connsiteX2" fmla="*/ 444225 w 444225"/>
              <a:gd name="connsiteY2" fmla="*/ 656420 h 656420"/>
              <a:gd name="connsiteX3" fmla="*/ 0 w 444225"/>
              <a:gd name="connsiteY3" fmla="*/ 656420 h 656420"/>
              <a:gd name="connsiteX0" fmla="*/ 0 w 444225"/>
              <a:gd name="connsiteY0" fmla="*/ 665549 h 665549"/>
              <a:gd name="connsiteX1" fmla="*/ 117383 w 444225"/>
              <a:gd name="connsiteY1" fmla="*/ 0 h 665549"/>
              <a:gd name="connsiteX2" fmla="*/ 444225 w 444225"/>
              <a:gd name="connsiteY2" fmla="*/ 665549 h 665549"/>
              <a:gd name="connsiteX3" fmla="*/ 0 w 444225"/>
              <a:gd name="connsiteY3" fmla="*/ 665549 h 665549"/>
              <a:gd name="connsiteX0" fmla="*/ 0 w 444225"/>
              <a:gd name="connsiteY0" fmla="*/ 682015 h 682015"/>
              <a:gd name="connsiteX1" fmla="*/ 101419 w 444225"/>
              <a:gd name="connsiteY1" fmla="*/ 0 h 682015"/>
              <a:gd name="connsiteX2" fmla="*/ 444225 w 444225"/>
              <a:gd name="connsiteY2" fmla="*/ 682015 h 682015"/>
              <a:gd name="connsiteX3" fmla="*/ 0 w 444225"/>
              <a:gd name="connsiteY3" fmla="*/ 682015 h 682015"/>
              <a:gd name="connsiteX0" fmla="*/ 0 w 419219"/>
              <a:gd name="connsiteY0" fmla="*/ 742565 h 742565"/>
              <a:gd name="connsiteX1" fmla="*/ 76413 w 419219"/>
              <a:gd name="connsiteY1" fmla="*/ 0 h 742565"/>
              <a:gd name="connsiteX2" fmla="*/ 419219 w 419219"/>
              <a:gd name="connsiteY2" fmla="*/ 682015 h 742565"/>
              <a:gd name="connsiteX3" fmla="*/ 0 w 419219"/>
              <a:gd name="connsiteY3" fmla="*/ 742565 h 742565"/>
              <a:gd name="connsiteX0" fmla="*/ 0 w 399333"/>
              <a:gd name="connsiteY0" fmla="*/ 742565 h 742565"/>
              <a:gd name="connsiteX1" fmla="*/ 76413 w 399333"/>
              <a:gd name="connsiteY1" fmla="*/ 0 h 742565"/>
              <a:gd name="connsiteX2" fmla="*/ 399333 w 399333"/>
              <a:gd name="connsiteY2" fmla="*/ 714085 h 742565"/>
              <a:gd name="connsiteX3" fmla="*/ 0 w 399333"/>
              <a:gd name="connsiteY3" fmla="*/ 742565 h 742565"/>
              <a:gd name="connsiteX0" fmla="*/ 0 w 425218"/>
              <a:gd name="connsiteY0" fmla="*/ 742565 h 742565"/>
              <a:gd name="connsiteX1" fmla="*/ 76413 w 425218"/>
              <a:gd name="connsiteY1" fmla="*/ 0 h 742565"/>
              <a:gd name="connsiteX2" fmla="*/ 425218 w 425218"/>
              <a:gd name="connsiteY2" fmla="*/ 723852 h 742565"/>
              <a:gd name="connsiteX3" fmla="*/ 0 w 425218"/>
              <a:gd name="connsiteY3" fmla="*/ 742565 h 742565"/>
              <a:gd name="connsiteX0" fmla="*/ 0 w 425218"/>
              <a:gd name="connsiteY0" fmla="*/ 565740 h 565740"/>
              <a:gd name="connsiteX1" fmla="*/ 109023 w 425218"/>
              <a:gd name="connsiteY1" fmla="*/ 0 h 565740"/>
              <a:gd name="connsiteX2" fmla="*/ 425218 w 425218"/>
              <a:gd name="connsiteY2" fmla="*/ 547027 h 565740"/>
              <a:gd name="connsiteX3" fmla="*/ 0 w 425218"/>
              <a:gd name="connsiteY3" fmla="*/ 565740 h 565740"/>
              <a:gd name="connsiteX0" fmla="*/ 0 w 425218"/>
              <a:gd name="connsiteY0" fmla="*/ 698250 h 698250"/>
              <a:gd name="connsiteX1" fmla="*/ 77326 w 425218"/>
              <a:gd name="connsiteY1" fmla="*/ 0 h 698250"/>
              <a:gd name="connsiteX2" fmla="*/ 425218 w 425218"/>
              <a:gd name="connsiteY2" fmla="*/ 679537 h 698250"/>
              <a:gd name="connsiteX3" fmla="*/ 0 w 425218"/>
              <a:gd name="connsiteY3" fmla="*/ 698250 h 698250"/>
              <a:gd name="connsiteX0" fmla="*/ 0 w 425218"/>
              <a:gd name="connsiteY0" fmla="*/ 710179 h 710179"/>
              <a:gd name="connsiteX1" fmla="*/ 86498 w 425218"/>
              <a:gd name="connsiteY1" fmla="*/ 0 h 710179"/>
              <a:gd name="connsiteX2" fmla="*/ 425218 w 425218"/>
              <a:gd name="connsiteY2" fmla="*/ 691466 h 710179"/>
              <a:gd name="connsiteX3" fmla="*/ 0 w 425218"/>
              <a:gd name="connsiteY3" fmla="*/ 710179 h 710179"/>
              <a:gd name="connsiteX0" fmla="*/ 0 w 425218"/>
              <a:gd name="connsiteY0" fmla="*/ 710179 h 710179"/>
              <a:gd name="connsiteX1" fmla="*/ 86498 w 425218"/>
              <a:gd name="connsiteY1" fmla="*/ 0 h 710179"/>
              <a:gd name="connsiteX2" fmla="*/ 425218 w 425218"/>
              <a:gd name="connsiteY2" fmla="*/ 691466 h 710179"/>
              <a:gd name="connsiteX3" fmla="*/ 0 w 425218"/>
              <a:gd name="connsiteY3" fmla="*/ 710179 h 710179"/>
              <a:gd name="connsiteX0" fmla="*/ 0 w 425218"/>
              <a:gd name="connsiteY0" fmla="*/ 512600 h 512600"/>
              <a:gd name="connsiteX1" fmla="*/ 103947 w 425218"/>
              <a:gd name="connsiteY1" fmla="*/ 0 h 512600"/>
              <a:gd name="connsiteX2" fmla="*/ 425218 w 425218"/>
              <a:gd name="connsiteY2" fmla="*/ 493887 h 512600"/>
              <a:gd name="connsiteX3" fmla="*/ 0 w 425218"/>
              <a:gd name="connsiteY3" fmla="*/ 512600 h 512600"/>
              <a:gd name="connsiteX0" fmla="*/ 0 w 425218"/>
              <a:gd name="connsiteY0" fmla="*/ 509208 h 509208"/>
              <a:gd name="connsiteX1" fmla="*/ 118035 w 425218"/>
              <a:gd name="connsiteY1" fmla="*/ 0 h 509208"/>
              <a:gd name="connsiteX2" fmla="*/ 425218 w 425218"/>
              <a:gd name="connsiteY2" fmla="*/ 490495 h 509208"/>
              <a:gd name="connsiteX3" fmla="*/ 0 w 425218"/>
              <a:gd name="connsiteY3" fmla="*/ 509208 h 509208"/>
              <a:gd name="connsiteX0" fmla="*/ 0 w 425218"/>
              <a:gd name="connsiteY0" fmla="*/ 508473 h 508473"/>
              <a:gd name="connsiteX1" fmla="*/ 112699 w 425218"/>
              <a:gd name="connsiteY1" fmla="*/ 0 h 508473"/>
              <a:gd name="connsiteX2" fmla="*/ 425218 w 425218"/>
              <a:gd name="connsiteY2" fmla="*/ 489760 h 508473"/>
              <a:gd name="connsiteX3" fmla="*/ 0 w 425218"/>
              <a:gd name="connsiteY3" fmla="*/ 508473 h 508473"/>
              <a:gd name="connsiteX0" fmla="*/ 0 w 425218"/>
              <a:gd name="connsiteY0" fmla="*/ 507926 h 507926"/>
              <a:gd name="connsiteX1" fmla="*/ 134542 w 425218"/>
              <a:gd name="connsiteY1" fmla="*/ 0 h 507926"/>
              <a:gd name="connsiteX2" fmla="*/ 425218 w 425218"/>
              <a:gd name="connsiteY2" fmla="*/ 489213 h 507926"/>
              <a:gd name="connsiteX3" fmla="*/ 0 w 425218"/>
              <a:gd name="connsiteY3" fmla="*/ 507926 h 507926"/>
              <a:gd name="connsiteX0" fmla="*/ 16824 w 442042"/>
              <a:gd name="connsiteY0" fmla="*/ 523502 h 523502"/>
              <a:gd name="connsiteX1" fmla="*/ 79155 w 442042"/>
              <a:gd name="connsiteY1" fmla="*/ 159147 h 523502"/>
              <a:gd name="connsiteX2" fmla="*/ 151366 w 442042"/>
              <a:gd name="connsiteY2" fmla="*/ 15576 h 523502"/>
              <a:gd name="connsiteX3" fmla="*/ 442042 w 442042"/>
              <a:gd name="connsiteY3" fmla="*/ 504789 h 523502"/>
              <a:gd name="connsiteX4" fmla="*/ 16824 w 442042"/>
              <a:gd name="connsiteY4" fmla="*/ 523502 h 523502"/>
              <a:gd name="connsiteX0" fmla="*/ 16824 w 442042"/>
              <a:gd name="connsiteY0" fmla="*/ 507926 h 507926"/>
              <a:gd name="connsiteX1" fmla="*/ 79155 w 442042"/>
              <a:gd name="connsiteY1" fmla="*/ 143571 h 507926"/>
              <a:gd name="connsiteX2" fmla="*/ 151366 w 442042"/>
              <a:gd name="connsiteY2" fmla="*/ 0 h 507926"/>
              <a:gd name="connsiteX3" fmla="*/ 202742 w 442042"/>
              <a:gd name="connsiteY3" fmla="*/ 82106 h 507926"/>
              <a:gd name="connsiteX4" fmla="*/ 442042 w 442042"/>
              <a:gd name="connsiteY4" fmla="*/ 489213 h 507926"/>
              <a:gd name="connsiteX5" fmla="*/ 16824 w 442042"/>
              <a:gd name="connsiteY5" fmla="*/ 507926 h 507926"/>
              <a:gd name="connsiteX0" fmla="*/ 17833 w 443051"/>
              <a:gd name="connsiteY0" fmla="*/ 451387 h 451387"/>
              <a:gd name="connsiteX1" fmla="*/ 80164 w 443051"/>
              <a:gd name="connsiteY1" fmla="*/ 87032 h 451387"/>
              <a:gd name="connsiteX2" fmla="*/ 203751 w 443051"/>
              <a:gd name="connsiteY2" fmla="*/ 25567 h 451387"/>
              <a:gd name="connsiteX3" fmla="*/ 443051 w 443051"/>
              <a:gd name="connsiteY3" fmla="*/ 432674 h 451387"/>
              <a:gd name="connsiteX4" fmla="*/ 17833 w 443051"/>
              <a:gd name="connsiteY4" fmla="*/ 451387 h 451387"/>
              <a:gd name="connsiteX0" fmla="*/ 17833 w 443051"/>
              <a:gd name="connsiteY0" fmla="*/ 425820 h 425820"/>
              <a:gd name="connsiteX1" fmla="*/ 80164 w 443051"/>
              <a:gd name="connsiteY1" fmla="*/ 61465 h 425820"/>
              <a:gd name="connsiteX2" fmla="*/ 203751 w 443051"/>
              <a:gd name="connsiteY2" fmla="*/ 0 h 425820"/>
              <a:gd name="connsiteX3" fmla="*/ 443051 w 443051"/>
              <a:gd name="connsiteY3" fmla="*/ 407107 h 425820"/>
              <a:gd name="connsiteX4" fmla="*/ 17833 w 443051"/>
              <a:gd name="connsiteY4" fmla="*/ 425820 h 425820"/>
              <a:gd name="connsiteX0" fmla="*/ 0 w 425218"/>
              <a:gd name="connsiteY0" fmla="*/ 425820 h 425820"/>
              <a:gd name="connsiteX1" fmla="*/ 62331 w 425218"/>
              <a:gd name="connsiteY1" fmla="*/ 61465 h 425820"/>
              <a:gd name="connsiteX2" fmla="*/ 185918 w 425218"/>
              <a:gd name="connsiteY2" fmla="*/ 0 h 425820"/>
              <a:gd name="connsiteX3" fmla="*/ 425218 w 425218"/>
              <a:gd name="connsiteY3" fmla="*/ 407107 h 425820"/>
              <a:gd name="connsiteX4" fmla="*/ 0 w 425218"/>
              <a:gd name="connsiteY4" fmla="*/ 425820 h 425820"/>
              <a:gd name="connsiteX0" fmla="*/ 0 w 425218"/>
              <a:gd name="connsiteY0" fmla="*/ 484683 h 484683"/>
              <a:gd name="connsiteX1" fmla="*/ 62331 w 425218"/>
              <a:gd name="connsiteY1" fmla="*/ 120328 h 484683"/>
              <a:gd name="connsiteX2" fmla="*/ 135763 w 425218"/>
              <a:gd name="connsiteY2" fmla="*/ 0 h 484683"/>
              <a:gd name="connsiteX3" fmla="*/ 425218 w 425218"/>
              <a:gd name="connsiteY3" fmla="*/ 465970 h 484683"/>
              <a:gd name="connsiteX4" fmla="*/ 0 w 425218"/>
              <a:gd name="connsiteY4" fmla="*/ 484683 h 484683"/>
              <a:gd name="connsiteX0" fmla="*/ 0 w 460232"/>
              <a:gd name="connsiteY0" fmla="*/ 484683 h 484683"/>
              <a:gd name="connsiteX1" fmla="*/ 62331 w 460232"/>
              <a:gd name="connsiteY1" fmla="*/ 120328 h 484683"/>
              <a:gd name="connsiteX2" fmla="*/ 135763 w 460232"/>
              <a:gd name="connsiteY2" fmla="*/ 0 h 484683"/>
              <a:gd name="connsiteX3" fmla="*/ 460232 w 460232"/>
              <a:gd name="connsiteY3" fmla="*/ 482478 h 484683"/>
              <a:gd name="connsiteX4" fmla="*/ 0 w 460232"/>
              <a:gd name="connsiteY4" fmla="*/ 484683 h 484683"/>
              <a:gd name="connsiteX0" fmla="*/ 0 w 480868"/>
              <a:gd name="connsiteY0" fmla="*/ 511523 h 511523"/>
              <a:gd name="connsiteX1" fmla="*/ 82967 w 480868"/>
              <a:gd name="connsiteY1" fmla="*/ 120328 h 511523"/>
              <a:gd name="connsiteX2" fmla="*/ 156399 w 480868"/>
              <a:gd name="connsiteY2" fmla="*/ 0 h 511523"/>
              <a:gd name="connsiteX3" fmla="*/ 480868 w 480868"/>
              <a:gd name="connsiteY3" fmla="*/ 482478 h 511523"/>
              <a:gd name="connsiteX4" fmla="*/ 0 w 480868"/>
              <a:gd name="connsiteY4" fmla="*/ 511523 h 51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868" h="511523">
                <a:moveTo>
                  <a:pt x="0" y="511523"/>
                </a:moveTo>
                <a:lnTo>
                  <a:pt x="82967" y="120328"/>
                </a:lnTo>
                <a:lnTo>
                  <a:pt x="156399" y="0"/>
                </a:lnTo>
                <a:lnTo>
                  <a:pt x="480868" y="482478"/>
                </a:lnTo>
                <a:lnTo>
                  <a:pt x="0" y="511523"/>
                </a:lnTo>
                <a:close/>
              </a:path>
            </a:pathLst>
          </a:custGeom>
          <a:gradFill flip="none" rotWithShape="1">
            <a:gsLst>
              <a:gs pos="0">
                <a:schemeClr val="accent2">
                  <a:alpha val="70000"/>
                </a:schemeClr>
              </a:gs>
              <a:gs pos="100000">
                <a:schemeClr val="accent2">
                  <a:lumMod val="60000"/>
                  <a:lumOff val="40000"/>
                  <a:alpha val="0"/>
                </a:schemeClr>
              </a:gs>
            </a:gsLst>
            <a:lin ang="5400000" scaled="0"/>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9" name="等腰三角形 226"/>
          <p:cNvSpPr/>
          <p:nvPr userDrawn="1"/>
        </p:nvSpPr>
        <p:spPr>
          <a:xfrm rot="13020000" flipV="1">
            <a:off x="5482298" y="4006567"/>
            <a:ext cx="463318" cy="443797"/>
          </a:xfrm>
          <a:custGeom>
            <a:avLst/>
            <a:gdLst>
              <a:gd name="connsiteX0" fmla="*/ 0 w 444225"/>
              <a:gd name="connsiteY0" fmla="*/ 382953 h 382953"/>
              <a:gd name="connsiteX1" fmla="*/ 222113 w 444225"/>
              <a:gd name="connsiteY1" fmla="*/ 0 h 382953"/>
              <a:gd name="connsiteX2" fmla="*/ 444225 w 444225"/>
              <a:gd name="connsiteY2" fmla="*/ 382953 h 382953"/>
              <a:gd name="connsiteX3" fmla="*/ 0 w 444225"/>
              <a:gd name="connsiteY3" fmla="*/ 382953 h 382953"/>
              <a:gd name="connsiteX0" fmla="*/ 0 w 444225"/>
              <a:gd name="connsiteY0" fmla="*/ 688934 h 688934"/>
              <a:gd name="connsiteX1" fmla="*/ 130729 w 444225"/>
              <a:gd name="connsiteY1" fmla="*/ 0 h 688934"/>
              <a:gd name="connsiteX2" fmla="*/ 444225 w 444225"/>
              <a:gd name="connsiteY2" fmla="*/ 688934 h 688934"/>
              <a:gd name="connsiteX3" fmla="*/ 0 w 444225"/>
              <a:gd name="connsiteY3" fmla="*/ 688934 h 688934"/>
              <a:gd name="connsiteX0" fmla="*/ 0 w 444225"/>
              <a:gd name="connsiteY0" fmla="*/ 656420 h 656420"/>
              <a:gd name="connsiteX1" fmla="*/ 110504 w 444225"/>
              <a:gd name="connsiteY1" fmla="*/ 0 h 656420"/>
              <a:gd name="connsiteX2" fmla="*/ 444225 w 444225"/>
              <a:gd name="connsiteY2" fmla="*/ 656420 h 656420"/>
              <a:gd name="connsiteX3" fmla="*/ 0 w 444225"/>
              <a:gd name="connsiteY3" fmla="*/ 656420 h 656420"/>
              <a:gd name="connsiteX0" fmla="*/ 0 w 444225"/>
              <a:gd name="connsiteY0" fmla="*/ 684641 h 684641"/>
              <a:gd name="connsiteX1" fmla="*/ 98376 w 444225"/>
              <a:gd name="connsiteY1" fmla="*/ 0 h 684641"/>
              <a:gd name="connsiteX2" fmla="*/ 444225 w 444225"/>
              <a:gd name="connsiteY2" fmla="*/ 684641 h 684641"/>
              <a:gd name="connsiteX3" fmla="*/ 0 w 444225"/>
              <a:gd name="connsiteY3" fmla="*/ 684641 h 684641"/>
              <a:gd name="connsiteX0" fmla="*/ 0 w 444225"/>
              <a:gd name="connsiteY0" fmla="*/ 734912 h 734912"/>
              <a:gd name="connsiteX1" fmla="*/ 107634 w 444225"/>
              <a:gd name="connsiteY1" fmla="*/ 0 h 734912"/>
              <a:gd name="connsiteX2" fmla="*/ 444225 w 444225"/>
              <a:gd name="connsiteY2" fmla="*/ 734912 h 734912"/>
              <a:gd name="connsiteX3" fmla="*/ 0 w 444225"/>
              <a:gd name="connsiteY3" fmla="*/ 734912 h 734912"/>
              <a:gd name="connsiteX0" fmla="*/ 0 w 445768"/>
              <a:gd name="connsiteY0" fmla="*/ 743290 h 743290"/>
              <a:gd name="connsiteX1" fmla="*/ 109177 w 445768"/>
              <a:gd name="connsiteY1" fmla="*/ 0 h 743290"/>
              <a:gd name="connsiteX2" fmla="*/ 445768 w 445768"/>
              <a:gd name="connsiteY2" fmla="*/ 734912 h 743290"/>
              <a:gd name="connsiteX3" fmla="*/ 0 w 445768"/>
              <a:gd name="connsiteY3" fmla="*/ 743290 h 743290"/>
              <a:gd name="connsiteX0" fmla="*/ 0 w 463318"/>
              <a:gd name="connsiteY0" fmla="*/ 753919 h 753919"/>
              <a:gd name="connsiteX1" fmla="*/ 126727 w 463318"/>
              <a:gd name="connsiteY1" fmla="*/ 0 h 753919"/>
              <a:gd name="connsiteX2" fmla="*/ 463318 w 463318"/>
              <a:gd name="connsiteY2" fmla="*/ 734912 h 753919"/>
              <a:gd name="connsiteX3" fmla="*/ 0 w 463318"/>
              <a:gd name="connsiteY3" fmla="*/ 753919 h 753919"/>
              <a:gd name="connsiteX0" fmla="*/ 0 w 463318"/>
              <a:gd name="connsiteY0" fmla="*/ 525651 h 525651"/>
              <a:gd name="connsiteX1" fmla="*/ 147926 w 463318"/>
              <a:gd name="connsiteY1" fmla="*/ 0 h 525651"/>
              <a:gd name="connsiteX2" fmla="*/ 463318 w 463318"/>
              <a:gd name="connsiteY2" fmla="*/ 506644 h 525651"/>
              <a:gd name="connsiteX3" fmla="*/ 0 w 463318"/>
              <a:gd name="connsiteY3" fmla="*/ 525651 h 525651"/>
              <a:gd name="connsiteX0" fmla="*/ 0 w 463318"/>
              <a:gd name="connsiteY0" fmla="*/ 525651 h 525651"/>
              <a:gd name="connsiteX1" fmla="*/ 147926 w 463318"/>
              <a:gd name="connsiteY1" fmla="*/ 0 h 525651"/>
              <a:gd name="connsiteX2" fmla="*/ 250220 w 463318"/>
              <a:gd name="connsiteY2" fmla="*/ 95905 h 525651"/>
              <a:gd name="connsiteX3" fmla="*/ 463318 w 463318"/>
              <a:gd name="connsiteY3" fmla="*/ 506644 h 525651"/>
              <a:gd name="connsiteX4" fmla="*/ 0 w 463318"/>
              <a:gd name="connsiteY4" fmla="*/ 525651 h 525651"/>
              <a:gd name="connsiteX0" fmla="*/ 0 w 463318"/>
              <a:gd name="connsiteY0" fmla="*/ 525651 h 525651"/>
              <a:gd name="connsiteX1" fmla="*/ 78948 w 463318"/>
              <a:gd name="connsiteY1" fmla="*/ 129044 h 525651"/>
              <a:gd name="connsiteX2" fmla="*/ 147926 w 463318"/>
              <a:gd name="connsiteY2" fmla="*/ 0 h 525651"/>
              <a:gd name="connsiteX3" fmla="*/ 250220 w 463318"/>
              <a:gd name="connsiteY3" fmla="*/ 95905 h 525651"/>
              <a:gd name="connsiteX4" fmla="*/ 463318 w 463318"/>
              <a:gd name="connsiteY4" fmla="*/ 506644 h 525651"/>
              <a:gd name="connsiteX5" fmla="*/ 0 w 463318"/>
              <a:gd name="connsiteY5" fmla="*/ 525651 h 525651"/>
              <a:gd name="connsiteX0" fmla="*/ 0 w 463318"/>
              <a:gd name="connsiteY0" fmla="*/ 429746 h 429746"/>
              <a:gd name="connsiteX1" fmla="*/ 78948 w 463318"/>
              <a:gd name="connsiteY1" fmla="*/ 33139 h 429746"/>
              <a:gd name="connsiteX2" fmla="*/ 250220 w 463318"/>
              <a:gd name="connsiteY2" fmla="*/ 0 h 429746"/>
              <a:gd name="connsiteX3" fmla="*/ 463318 w 463318"/>
              <a:gd name="connsiteY3" fmla="*/ 410739 h 429746"/>
              <a:gd name="connsiteX4" fmla="*/ 0 w 463318"/>
              <a:gd name="connsiteY4" fmla="*/ 429746 h 429746"/>
              <a:gd name="connsiteX0" fmla="*/ 0 w 463318"/>
              <a:gd name="connsiteY0" fmla="*/ 442178 h 442178"/>
              <a:gd name="connsiteX1" fmla="*/ 78948 w 463318"/>
              <a:gd name="connsiteY1" fmla="*/ 45571 h 442178"/>
              <a:gd name="connsiteX2" fmla="*/ 145092 w 463318"/>
              <a:gd name="connsiteY2" fmla="*/ 0 h 442178"/>
              <a:gd name="connsiteX3" fmla="*/ 250220 w 463318"/>
              <a:gd name="connsiteY3" fmla="*/ 12432 h 442178"/>
              <a:gd name="connsiteX4" fmla="*/ 463318 w 463318"/>
              <a:gd name="connsiteY4" fmla="*/ 423171 h 442178"/>
              <a:gd name="connsiteX5" fmla="*/ 0 w 463318"/>
              <a:gd name="connsiteY5" fmla="*/ 442178 h 442178"/>
              <a:gd name="connsiteX0" fmla="*/ 0 w 463318"/>
              <a:gd name="connsiteY0" fmla="*/ 443532 h 443532"/>
              <a:gd name="connsiteX1" fmla="*/ 78948 w 463318"/>
              <a:gd name="connsiteY1" fmla="*/ 46925 h 443532"/>
              <a:gd name="connsiteX2" fmla="*/ 145092 w 463318"/>
              <a:gd name="connsiteY2" fmla="*/ 1354 h 443532"/>
              <a:gd name="connsiteX3" fmla="*/ 219263 w 463318"/>
              <a:gd name="connsiteY3" fmla="*/ 0 h 443532"/>
              <a:gd name="connsiteX4" fmla="*/ 463318 w 463318"/>
              <a:gd name="connsiteY4" fmla="*/ 424525 h 443532"/>
              <a:gd name="connsiteX5" fmla="*/ 0 w 463318"/>
              <a:gd name="connsiteY5" fmla="*/ 443532 h 443532"/>
              <a:gd name="connsiteX0" fmla="*/ 0 w 463318"/>
              <a:gd name="connsiteY0" fmla="*/ 442178 h 442178"/>
              <a:gd name="connsiteX1" fmla="*/ 78948 w 463318"/>
              <a:gd name="connsiteY1" fmla="*/ 45571 h 442178"/>
              <a:gd name="connsiteX2" fmla="*/ 145092 w 463318"/>
              <a:gd name="connsiteY2" fmla="*/ 0 h 442178"/>
              <a:gd name="connsiteX3" fmla="*/ 234491 w 463318"/>
              <a:gd name="connsiteY3" fmla="*/ 3760 h 442178"/>
              <a:gd name="connsiteX4" fmla="*/ 463318 w 463318"/>
              <a:gd name="connsiteY4" fmla="*/ 423171 h 442178"/>
              <a:gd name="connsiteX5" fmla="*/ 0 w 463318"/>
              <a:gd name="connsiteY5" fmla="*/ 442178 h 442178"/>
              <a:gd name="connsiteX0" fmla="*/ 0 w 463318"/>
              <a:gd name="connsiteY0" fmla="*/ 442178 h 442178"/>
              <a:gd name="connsiteX1" fmla="*/ 100334 w 463318"/>
              <a:gd name="connsiteY1" fmla="*/ 23521 h 442178"/>
              <a:gd name="connsiteX2" fmla="*/ 145092 w 463318"/>
              <a:gd name="connsiteY2" fmla="*/ 0 h 442178"/>
              <a:gd name="connsiteX3" fmla="*/ 234491 w 463318"/>
              <a:gd name="connsiteY3" fmla="*/ 3760 h 442178"/>
              <a:gd name="connsiteX4" fmla="*/ 463318 w 463318"/>
              <a:gd name="connsiteY4" fmla="*/ 423171 h 442178"/>
              <a:gd name="connsiteX5" fmla="*/ 0 w 463318"/>
              <a:gd name="connsiteY5" fmla="*/ 442178 h 442178"/>
              <a:gd name="connsiteX0" fmla="*/ 0 w 463318"/>
              <a:gd name="connsiteY0" fmla="*/ 443797 h 443797"/>
              <a:gd name="connsiteX1" fmla="*/ 100334 w 463318"/>
              <a:gd name="connsiteY1" fmla="*/ 25140 h 443797"/>
              <a:gd name="connsiteX2" fmla="*/ 145092 w 463318"/>
              <a:gd name="connsiteY2" fmla="*/ 1619 h 443797"/>
              <a:gd name="connsiteX3" fmla="*/ 214691 w 463318"/>
              <a:gd name="connsiteY3" fmla="*/ 0 h 443797"/>
              <a:gd name="connsiteX4" fmla="*/ 463318 w 463318"/>
              <a:gd name="connsiteY4" fmla="*/ 424790 h 443797"/>
              <a:gd name="connsiteX5" fmla="*/ 0 w 463318"/>
              <a:gd name="connsiteY5" fmla="*/ 443797 h 4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318" h="443797">
                <a:moveTo>
                  <a:pt x="0" y="443797"/>
                </a:moveTo>
                <a:cubicBezTo>
                  <a:pt x="34763" y="320081"/>
                  <a:pt x="65571" y="148856"/>
                  <a:pt x="100334" y="25140"/>
                </a:cubicBezTo>
                <a:cubicBezTo>
                  <a:pt x="129644" y="18602"/>
                  <a:pt x="115782" y="8157"/>
                  <a:pt x="145092" y="1619"/>
                </a:cubicBezTo>
                <a:lnTo>
                  <a:pt x="214691" y="0"/>
                </a:lnTo>
                <a:lnTo>
                  <a:pt x="463318" y="424790"/>
                </a:lnTo>
                <a:lnTo>
                  <a:pt x="0" y="443797"/>
                </a:lnTo>
                <a:close/>
              </a:path>
            </a:pathLst>
          </a:custGeom>
          <a:gradFill flip="none" rotWithShape="1">
            <a:gsLst>
              <a:gs pos="0">
                <a:schemeClr val="tx2">
                  <a:alpha val="70000"/>
                </a:schemeClr>
              </a:gs>
              <a:gs pos="100000">
                <a:schemeClr val="tx2">
                  <a:lumMod val="60000"/>
                  <a:lumOff val="40000"/>
                  <a:alpha val="0"/>
                </a:schemeClr>
              </a:gs>
            </a:gsLst>
            <a:lin ang="5400000" scaled="0"/>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12" name="组合 111"/>
          <p:cNvGrpSpPr/>
          <p:nvPr userDrawn="1"/>
        </p:nvGrpSpPr>
        <p:grpSpPr>
          <a:xfrm>
            <a:off x="5835800" y="3733883"/>
            <a:ext cx="520400" cy="256540"/>
            <a:chOff x="-3139318" y="4904902"/>
            <a:chExt cx="1327157" cy="654244"/>
          </a:xfrm>
          <a:solidFill>
            <a:schemeClr val="accent1"/>
          </a:solidFill>
        </p:grpSpPr>
        <p:sp>
          <p:nvSpPr>
            <p:cNvPr id="140" name="Freeform 108"/>
            <p:cNvSpPr>
              <a:spLocks/>
            </p:cNvSpPr>
            <p:nvPr/>
          </p:nvSpPr>
          <p:spPr bwMode="auto">
            <a:xfrm>
              <a:off x="-2904618" y="5386821"/>
              <a:ext cx="863221" cy="172325"/>
            </a:xfrm>
            <a:custGeom>
              <a:avLst/>
              <a:gdLst>
                <a:gd name="T0" fmla="*/ 1392 w 1420"/>
                <a:gd name="T1" fmla="*/ 2 h 284"/>
                <a:gd name="T2" fmla="*/ 1417 w 1420"/>
                <a:gd name="T3" fmla="*/ 263 h 284"/>
                <a:gd name="T4" fmla="*/ 1410 w 1420"/>
                <a:gd name="T5" fmla="*/ 284 h 284"/>
                <a:gd name="T6" fmla="*/ 1019 w 1420"/>
                <a:gd name="T7" fmla="*/ 284 h 284"/>
                <a:gd name="T8" fmla="*/ 999 w 1420"/>
                <a:gd name="T9" fmla="*/ 278 h 284"/>
                <a:gd name="T10" fmla="*/ 999 w 1420"/>
                <a:gd name="T11" fmla="*/ 115 h 284"/>
                <a:gd name="T12" fmla="*/ 1004 w 1420"/>
                <a:gd name="T13" fmla="*/ 104 h 284"/>
                <a:gd name="T14" fmla="*/ 1038 w 1420"/>
                <a:gd name="T15" fmla="*/ 95 h 284"/>
                <a:gd name="T16" fmla="*/ 1033 w 1420"/>
                <a:gd name="T17" fmla="*/ 84 h 284"/>
                <a:gd name="T18" fmla="*/ 905 w 1420"/>
                <a:gd name="T19" fmla="*/ 84 h 284"/>
                <a:gd name="T20" fmla="*/ 890 w 1420"/>
                <a:gd name="T21" fmla="*/ 91 h 284"/>
                <a:gd name="T22" fmla="*/ 897 w 1420"/>
                <a:gd name="T23" fmla="*/ 104 h 284"/>
                <a:gd name="T24" fmla="*/ 927 w 1420"/>
                <a:gd name="T25" fmla="*/ 111 h 284"/>
                <a:gd name="T26" fmla="*/ 927 w 1420"/>
                <a:gd name="T27" fmla="*/ 268 h 284"/>
                <a:gd name="T28" fmla="*/ 921 w 1420"/>
                <a:gd name="T29" fmla="*/ 284 h 284"/>
                <a:gd name="T30" fmla="*/ 799 w 1420"/>
                <a:gd name="T31" fmla="*/ 284 h 284"/>
                <a:gd name="T32" fmla="*/ 786 w 1420"/>
                <a:gd name="T33" fmla="*/ 279 h 284"/>
                <a:gd name="T34" fmla="*/ 786 w 1420"/>
                <a:gd name="T35" fmla="*/ 108 h 284"/>
                <a:gd name="T36" fmla="*/ 776 w 1420"/>
                <a:gd name="T37" fmla="*/ 84 h 284"/>
                <a:gd name="T38" fmla="*/ 643 w 1420"/>
                <a:gd name="T39" fmla="*/ 93 h 284"/>
                <a:gd name="T40" fmla="*/ 643 w 1420"/>
                <a:gd name="T41" fmla="*/ 272 h 284"/>
                <a:gd name="T42" fmla="*/ 637 w 1420"/>
                <a:gd name="T43" fmla="*/ 284 h 284"/>
                <a:gd name="T44" fmla="*/ 518 w 1420"/>
                <a:gd name="T45" fmla="*/ 284 h 284"/>
                <a:gd name="T46" fmla="*/ 504 w 1420"/>
                <a:gd name="T47" fmla="*/ 279 h 284"/>
                <a:gd name="T48" fmla="*/ 503 w 1420"/>
                <a:gd name="T49" fmla="*/ 120 h 284"/>
                <a:gd name="T50" fmla="*/ 509 w 1420"/>
                <a:gd name="T51" fmla="*/ 106 h 284"/>
                <a:gd name="T52" fmla="*/ 543 w 1420"/>
                <a:gd name="T53" fmla="*/ 101 h 284"/>
                <a:gd name="T54" fmla="*/ 530 w 1420"/>
                <a:gd name="T55" fmla="*/ 84 h 284"/>
                <a:gd name="T56" fmla="*/ 394 w 1420"/>
                <a:gd name="T57" fmla="*/ 85 h 284"/>
                <a:gd name="T58" fmla="*/ 390 w 1420"/>
                <a:gd name="T59" fmla="*/ 100 h 284"/>
                <a:gd name="T60" fmla="*/ 415 w 1420"/>
                <a:gd name="T61" fmla="*/ 106 h 284"/>
                <a:gd name="T62" fmla="*/ 431 w 1420"/>
                <a:gd name="T63" fmla="*/ 111 h 284"/>
                <a:gd name="T64" fmla="*/ 431 w 1420"/>
                <a:gd name="T65" fmla="*/ 271 h 284"/>
                <a:gd name="T66" fmla="*/ 427 w 1420"/>
                <a:gd name="T67" fmla="*/ 284 h 284"/>
                <a:gd name="T68" fmla="*/ 110 w 1420"/>
                <a:gd name="T69" fmla="*/ 284 h 284"/>
                <a:gd name="T70" fmla="*/ 12 w 1420"/>
                <a:gd name="T71" fmla="*/ 284 h 284"/>
                <a:gd name="T72" fmla="*/ 0 w 1420"/>
                <a:gd name="T73" fmla="*/ 268 h 284"/>
                <a:gd name="T74" fmla="*/ 0 w 1420"/>
                <a:gd name="T75" fmla="*/ 11 h 284"/>
                <a:gd name="T76" fmla="*/ 25 w 1420"/>
                <a:gd name="T77"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0" h="284">
                  <a:moveTo>
                    <a:pt x="709" y="2"/>
                  </a:moveTo>
                  <a:cubicBezTo>
                    <a:pt x="937" y="2"/>
                    <a:pt x="1164" y="2"/>
                    <a:pt x="1392" y="2"/>
                  </a:cubicBezTo>
                  <a:cubicBezTo>
                    <a:pt x="1420" y="2"/>
                    <a:pt x="1417" y="0"/>
                    <a:pt x="1417" y="27"/>
                  </a:cubicBezTo>
                  <a:cubicBezTo>
                    <a:pt x="1417" y="106"/>
                    <a:pt x="1417" y="184"/>
                    <a:pt x="1417" y="263"/>
                  </a:cubicBezTo>
                  <a:cubicBezTo>
                    <a:pt x="1417" y="268"/>
                    <a:pt x="1417" y="273"/>
                    <a:pt x="1417" y="278"/>
                  </a:cubicBezTo>
                  <a:cubicBezTo>
                    <a:pt x="1416" y="282"/>
                    <a:pt x="1414" y="284"/>
                    <a:pt x="1410" y="284"/>
                  </a:cubicBezTo>
                  <a:cubicBezTo>
                    <a:pt x="1406" y="284"/>
                    <a:pt x="1401" y="284"/>
                    <a:pt x="1397" y="284"/>
                  </a:cubicBezTo>
                  <a:cubicBezTo>
                    <a:pt x="1271" y="284"/>
                    <a:pt x="1145" y="284"/>
                    <a:pt x="1019" y="284"/>
                  </a:cubicBezTo>
                  <a:cubicBezTo>
                    <a:pt x="1014" y="284"/>
                    <a:pt x="1010" y="284"/>
                    <a:pt x="1005" y="284"/>
                  </a:cubicBezTo>
                  <a:cubicBezTo>
                    <a:pt x="1002" y="284"/>
                    <a:pt x="1000" y="282"/>
                    <a:pt x="999" y="278"/>
                  </a:cubicBezTo>
                  <a:cubicBezTo>
                    <a:pt x="999" y="276"/>
                    <a:pt x="999" y="274"/>
                    <a:pt x="999" y="272"/>
                  </a:cubicBezTo>
                  <a:cubicBezTo>
                    <a:pt x="999" y="220"/>
                    <a:pt x="999" y="167"/>
                    <a:pt x="999" y="115"/>
                  </a:cubicBezTo>
                  <a:cubicBezTo>
                    <a:pt x="999" y="113"/>
                    <a:pt x="999" y="111"/>
                    <a:pt x="1000" y="109"/>
                  </a:cubicBezTo>
                  <a:cubicBezTo>
                    <a:pt x="1000" y="106"/>
                    <a:pt x="1001" y="104"/>
                    <a:pt x="1004" y="104"/>
                  </a:cubicBezTo>
                  <a:cubicBezTo>
                    <a:pt x="1013" y="104"/>
                    <a:pt x="1021" y="104"/>
                    <a:pt x="1029" y="104"/>
                  </a:cubicBezTo>
                  <a:cubicBezTo>
                    <a:pt x="1037" y="104"/>
                    <a:pt x="1038" y="102"/>
                    <a:pt x="1038" y="95"/>
                  </a:cubicBezTo>
                  <a:cubicBezTo>
                    <a:pt x="1038" y="93"/>
                    <a:pt x="1038" y="91"/>
                    <a:pt x="1038" y="89"/>
                  </a:cubicBezTo>
                  <a:cubicBezTo>
                    <a:pt x="1038" y="86"/>
                    <a:pt x="1036" y="85"/>
                    <a:pt x="1033" y="84"/>
                  </a:cubicBezTo>
                  <a:cubicBezTo>
                    <a:pt x="1030" y="84"/>
                    <a:pt x="1027" y="84"/>
                    <a:pt x="1024" y="84"/>
                  </a:cubicBezTo>
                  <a:cubicBezTo>
                    <a:pt x="984" y="84"/>
                    <a:pt x="944" y="84"/>
                    <a:pt x="905" y="84"/>
                  </a:cubicBezTo>
                  <a:cubicBezTo>
                    <a:pt x="901" y="84"/>
                    <a:pt x="898" y="84"/>
                    <a:pt x="895" y="84"/>
                  </a:cubicBezTo>
                  <a:cubicBezTo>
                    <a:pt x="892" y="85"/>
                    <a:pt x="890" y="87"/>
                    <a:pt x="890" y="91"/>
                  </a:cubicBezTo>
                  <a:cubicBezTo>
                    <a:pt x="890" y="93"/>
                    <a:pt x="889" y="95"/>
                    <a:pt x="890" y="97"/>
                  </a:cubicBezTo>
                  <a:cubicBezTo>
                    <a:pt x="890" y="101"/>
                    <a:pt x="892" y="104"/>
                    <a:pt x="897" y="104"/>
                  </a:cubicBezTo>
                  <a:cubicBezTo>
                    <a:pt x="904" y="104"/>
                    <a:pt x="912" y="104"/>
                    <a:pt x="920" y="104"/>
                  </a:cubicBezTo>
                  <a:cubicBezTo>
                    <a:pt x="924" y="104"/>
                    <a:pt x="927" y="106"/>
                    <a:pt x="927" y="111"/>
                  </a:cubicBezTo>
                  <a:cubicBezTo>
                    <a:pt x="927" y="114"/>
                    <a:pt x="927" y="117"/>
                    <a:pt x="927" y="120"/>
                  </a:cubicBezTo>
                  <a:cubicBezTo>
                    <a:pt x="927" y="169"/>
                    <a:pt x="927" y="219"/>
                    <a:pt x="927" y="268"/>
                  </a:cubicBezTo>
                  <a:cubicBezTo>
                    <a:pt x="927" y="272"/>
                    <a:pt x="927" y="276"/>
                    <a:pt x="927" y="279"/>
                  </a:cubicBezTo>
                  <a:cubicBezTo>
                    <a:pt x="926" y="282"/>
                    <a:pt x="924" y="284"/>
                    <a:pt x="921" y="284"/>
                  </a:cubicBezTo>
                  <a:cubicBezTo>
                    <a:pt x="920" y="284"/>
                    <a:pt x="918" y="284"/>
                    <a:pt x="916" y="284"/>
                  </a:cubicBezTo>
                  <a:cubicBezTo>
                    <a:pt x="877" y="284"/>
                    <a:pt x="838" y="284"/>
                    <a:pt x="799" y="284"/>
                  </a:cubicBezTo>
                  <a:cubicBezTo>
                    <a:pt x="796" y="284"/>
                    <a:pt x="794" y="284"/>
                    <a:pt x="791" y="284"/>
                  </a:cubicBezTo>
                  <a:cubicBezTo>
                    <a:pt x="788" y="284"/>
                    <a:pt x="786" y="282"/>
                    <a:pt x="786" y="279"/>
                  </a:cubicBezTo>
                  <a:cubicBezTo>
                    <a:pt x="786" y="274"/>
                    <a:pt x="786" y="269"/>
                    <a:pt x="786" y="264"/>
                  </a:cubicBezTo>
                  <a:cubicBezTo>
                    <a:pt x="786" y="212"/>
                    <a:pt x="786" y="160"/>
                    <a:pt x="786" y="108"/>
                  </a:cubicBezTo>
                  <a:cubicBezTo>
                    <a:pt x="786" y="103"/>
                    <a:pt x="786" y="98"/>
                    <a:pt x="786" y="93"/>
                  </a:cubicBezTo>
                  <a:cubicBezTo>
                    <a:pt x="785" y="85"/>
                    <a:pt x="784" y="84"/>
                    <a:pt x="776" y="84"/>
                  </a:cubicBezTo>
                  <a:cubicBezTo>
                    <a:pt x="735" y="84"/>
                    <a:pt x="693" y="84"/>
                    <a:pt x="652" y="84"/>
                  </a:cubicBezTo>
                  <a:cubicBezTo>
                    <a:pt x="644" y="84"/>
                    <a:pt x="643" y="86"/>
                    <a:pt x="643" y="93"/>
                  </a:cubicBezTo>
                  <a:cubicBezTo>
                    <a:pt x="643" y="126"/>
                    <a:pt x="643" y="159"/>
                    <a:pt x="643" y="191"/>
                  </a:cubicBezTo>
                  <a:cubicBezTo>
                    <a:pt x="643" y="218"/>
                    <a:pt x="643" y="245"/>
                    <a:pt x="643" y="272"/>
                  </a:cubicBezTo>
                  <a:cubicBezTo>
                    <a:pt x="643" y="274"/>
                    <a:pt x="643" y="277"/>
                    <a:pt x="642" y="279"/>
                  </a:cubicBezTo>
                  <a:cubicBezTo>
                    <a:pt x="642" y="282"/>
                    <a:pt x="640" y="284"/>
                    <a:pt x="637" y="284"/>
                  </a:cubicBezTo>
                  <a:cubicBezTo>
                    <a:pt x="634" y="284"/>
                    <a:pt x="631" y="284"/>
                    <a:pt x="628" y="284"/>
                  </a:cubicBezTo>
                  <a:cubicBezTo>
                    <a:pt x="591" y="284"/>
                    <a:pt x="555" y="284"/>
                    <a:pt x="518" y="284"/>
                  </a:cubicBezTo>
                  <a:cubicBezTo>
                    <a:pt x="515" y="284"/>
                    <a:pt x="512" y="284"/>
                    <a:pt x="509" y="284"/>
                  </a:cubicBezTo>
                  <a:cubicBezTo>
                    <a:pt x="506" y="284"/>
                    <a:pt x="504" y="282"/>
                    <a:pt x="504" y="279"/>
                  </a:cubicBezTo>
                  <a:cubicBezTo>
                    <a:pt x="503" y="276"/>
                    <a:pt x="503" y="273"/>
                    <a:pt x="503" y="270"/>
                  </a:cubicBezTo>
                  <a:cubicBezTo>
                    <a:pt x="503" y="220"/>
                    <a:pt x="503" y="170"/>
                    <a:pt x="503" y="120"/>
                  </a:cubicBezTo>
                  <a:cubicBezTo>
                    <a:pt x="503" y="117"/>
                    <a:pt x="503" y="114"/>
                    <a:pt x="504" y="111"/>
                  </a:cubicBezTo>
                  <a:cubicBezTo>
                    <a:pt x="504" y="108"/>
                    <a:pt x="506" y="106"/>
                    <a:pt x="509" y="106"/>
                  </a:cubicBezTo>
                  <a:cubicBezTo>
                    <a:pt x="518" y="106"/>
                    <a:pt x="528" y="106"/>
                    <a:pt x="538" y="105"/>
                  </a:cubicBezTo>
                  <a:cubicBezTo>
                    <a:pt x="540" y="105"/>
                    <a:pt x="542" y="104"/>
                    <a:pt x="543" y="101"/>
                  </a:cubicBezTo>
                  <a:cubicBezTo>
                    <a:pt x="543" y="99"/>
                    <a:pt x="543" y="98"/>
                    <a:pt x="543" y="97"/>
                  </a:cubicBezTo>
                  <a:cubicBezTo>
                    <a:pt x="543" y="85"/>
                    <a:pt x="543" y="84"/>
                    <a:pt x="530" y="84"/>
                  </a:cubicBezTo>
                  <a:cubicBezTo>
                    <a:pt x="487" y="84"/>
                    <a:pt x="445" y="84"/>
                    <a:pt x="402" y="84"/>
                  </a:cubicBezTo>
                  <a:cubicBezTo>
                    <a:pt x="399" y="84"/>
                    <a:pt x="397" y="84"/>
                    <a:pt x="394" y="85"/>
                  </a:cubicBezTo>
                  <a:cubicBezTo>
                    <a:pt x="391" y="85"/>
                    <a:pt x="390" y="87"/>
                    <a:pt x="390" y="90"/>
                  </a:cubicBezTo>
                  <a:cubicBezTo>
                    <a:pt x="390" y="93"/>
                    <a:pt x="390" y="96"/>
                    <a:pt x="390" y="100"/>
                  </a:cubicBezTo>
                  <a:cubicBezTo>
                    <a:pt x="390" y="104"/>
                    <a:pt x="392" y="105"/>
                    <a:pt x="396" y="105"/>
                  </a:cubicBezTo>
                  <a:cubicBezTo>
                    <a:pt x="402" y="106"/>
                    <a:pt x="408" y="106"/>
                    <a:pt x="415" y="106"/>
                  </a:cubicBezTo>
                  <a:cubicBezTo>
                    <a:pt x="418" y="106"/>
                    <a:pt x="421" y="106"/>
                    <a:pt x="424" y="106"/>
                  </a:cubicBezTo>
                  <a:cubicBezTo>
                    <a:pt x="428" y="106"/>
                    <a:pt x="430" y="108"/>
                    <a:pt x="431" y="111"/>
                  </a:cubicBezTo>
                  <a:cubicBezTo>
                    <a:pt x="431" y="114"/>
                    <a:pt x="431" y="117"/>
                    <a:pt x="431" y="119"/>
                  </a:cubicBezTo>
                  <a:cubicBezTo>
                    <a:pt x="431" y="170"/>
                    <a:pt x="431" y="220"/>
                    <a:pt x="431" y="271"/>
                  </a:cubicBezTo>
                  <a:cubicBezTo>
                    <a:pt x="431" y="274"/>
                    <a:pt x="431" y="277"/>
                    <a:pt x="430" y="280"/>
                  </a:cubicBezTo>
                  <a:cubicBezTo>
                    <a:pt x="430" y="282"/>
                    <a:pt x="428" y="284"/>
                    <a:pt x="427" y="284"/>
                  </a:cubicBezTo>
                  <a:cubicBezTo>
                    <a:pt x="421" y="284"/>
                    <a:pt x="415" y="284"/>
                    <a:pt x="409" y="284"/>
                  </a:cubicBezTo>
                  <a:cubicBezTo>
                    <a:pt x="309" y="284"/>
                    <a:pt x="210" y="284"/>
                    <a:pt x="110" y="284"/>
                  </a:cubicBezTo>
                  <a:cubicBezTo>
                    <a:pt x="80" y="284"/>
                    <a:pt x="50" y="284"/>
                    <a:pt x="20" y="284"/>
                  </a:cubicBezTo>
                  <a:cubicBezTo>
                    <a:pt x="17" y="284"/>
                    <a:pt x="14" y="284"/>
                    <a:pt x="12" y="284"/>
                  </a:cubicBezTo>
                  <a:cubicBezTo>
                    <a:pt x="1" y="284"/>
                    <a:pt x="1" y="284"/>
                    <a:pt x="0" y="272"/>
                  </a:cubicBezTo>
                  <a:cubicBezTo>
                    <a:pt x="0" y="271"/>
                    <a:pt x="0" y="269"/>
                    <a:pt x="0" y="268"/>
                  </a:cubicBezTo>
                  <a:cubicBezTo>
                    <a:pt x="0" y="185"/>
                    <a:pt x="0" y="102"/>
                    <a:pt x="0" y="19"/>
                  </a:cubicBezTo>
                  <a:cubicBezTo>
                    <a:pt x="0" y="16"/>
                    <a:pt x="0" y="13"/>
                    <a:pt x="0" y="11"/>
                  </a:cubicBezTo>
                  <a:cubicBezTo>
                    <a:pt x="1" y="4"/>
                    <a:pt x="2" y="3"/>
                    <a:pt x="8" y="3"/>
                  </a:cubicBezTo>
                  <a:cubicBezTo>
                    <a:pt x="14" y="2"/>
                    <a:pt x="20" y="2"/>
                    <a:pt x="25" y="2"/>
                  </a:cubicBezTo>
                  <a:cubicBezTo>
                    <a:pt x="253" y="2"/>
                    <a:pt x="481" y="2"/>
                    <a:pt x="709" y="2"/>
                  </a:cubicBezTo>
                  <a:close/>
                </a:path>
              </a:pathLst>
            </a:custGeom>
            <a:grpFill/>
            <a:ln w="0">
              <a:solidFill>
                <a:schemeClr val="bg1">
                  <a:alpha val="40000"/>
                </a:schemeClr>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09"/>
            <p:cNvSpPr>
              <a:spLocks/>
            </p:cNvSpPr>
            <p:nvPr/>
          </p:nvSpPr>
          <p:spPr bwMode="auto">
            <a:xfrm>
              <a:off x="-2863870" y="5241585"/>
              <a:ext cx="777400" cy="138407"/>
            </a:xfrm>
            <a:custGeom>
              <a:avLst/>
              <a:gdLst>
                <a:gd name="T0" fmla="*/ 641 w 1279"/>
                <a:gd name="T1" fmla="*/ 225 h 228"/>
                <a:gd name="T2" fmla="*/ 27 w 1279"/>
                <a:gd name="T3" fmla="*/ 225 h 228"/>
                <a:gd name="T4" fmla="*/ 4 w 1279"/>
                <a:gd name="T5" fmla="*/ 201 h 228"/>
                <a:gd name="T6" fmla="*/ 4 w 1279"/>
                <a:gd name="T7" fmla="*/ 17 h 228"/>
                <a:gd name="T8" fmla="*/ 21 w 1279"/>
                <a:gd name="T9" fmla="*/ 0 h 228"/>
                <a:gd name="T10" fmla="*/ 168 w 1279"/>
                <a:gd name="T11" fmla="*/ 0 h 228"/>
                <a:gd name="T12" fmla="*/ 1253 w 1279"/>
                <a:gd name="T13" fmla="*/ 0 h 228"/>
                <a:gd name="T14" fmla="*/ 1272 w 1279"/>
                <a:gd name="T15" fmla="*/ 0 h 228"/>
                <a:gd name="T16" fmla="*/ 1278 w 1279"/>
                <a:gd name="T17" fmla="*/ 8 h 228"/>
                <a:gd name="T18" fmla="*/ 1279 w 1279"/>
                <a:gd name="T19" fmla="*/ 13 h 228"/>
                <a:gd name="T20" fmla="*/ 1279 w 1279"/>
                <a:gd name="T21" fmla="*/ 211 h 228"/>
                <a:gd name="T22" fmla="*/ 1278 w 1279"/>
                <a:gd name="T23" fmla="*/ 221 h 228"/>
                <a:gd name="T24" fmla="*/ 1274 w 1279"/>
                <a:gd name="T25" fmla="*/ 224 h 228"/>
                <a:gd name="T26" fmla="*/ 1261 w 1279"/>
                <a:gd name="T27" fmla="*/ 225 h 228"/>
                <a:gd name="T28" fmla="*/ 1134 w 1279"/>
                <a:gd name="T29" fmla="*/ 225 h 228"/>
                <a:gd name="T30" fmla="*/ 641 w 1279"/>
                <a:gd name="T31" fmla="*/ 22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9" h="228">
                  <a:moveTo>
                    <a:pt x="641" y="225"/>
                  </a:moveTo>
                  <a:cubicBezTo>
                    <a:pt x="436" y="225"/>
                    <a:pt x="232" y="225"/>
                    <a:pt x="27" y="225"/>
                  </a:cubicBezTo>
                  <a:cubicBezTo>
                    <a:pt x="0" y="225"/>
                    <a:pt x="4" y="228"/>
                    <a:pt x="4" y="201"/>
                  </a:cubicBezTo>
                  <a:cubicBezTo>
                    <a:pt x="4" y="140"/>
                    <a:pt x="4" y="79"/>
                    <a:pt x="4" y="17"/>
                  </a:cubicBezTo>
                  <a:cubicBezTo>
                    <a:pt x="4" y="0"/>
                    <a:pt x="4" y="0"/>
                    <a:pt x="21" y="0"/>
                  </a:cubicBezTo>
                  <a:cubicBezTo>
                    <a:pt x="70" y="0"/>
                    <a:pt x="119" y="0"/>
                    <a:pt x="168" y="0"/>
                  </a:cubicBezTo>
                  <a:cubicBezTo>
                    <a:pt x="530" y="0"/>
                    <a:pt x="891" y="0"/>
                    <a:pt x="1253" y="0"/>
                  </a:cubicBezTo>
                  <a:cubicBezTo>
                    <a:pt x="1259" y="0"/>
                    <a:pt x="1265" y="0"/>
                    <a:pt x="1272" y="0"/>
                  </a:cubicBezTo>
                  <a:cubicBezTo>
                    <a:pt x="1277" y="0"/>
                    <a:pt x="1279" y="3"/>
                    <a:pt x="1278" y="8"/>
                  </a:cubicBezTo>
                  <a:cubicBezTo>
                    <a:pt x="1278" y="10"/>
                    <a:pt x="1279" y="11"/>
                    <a:pt x="1279" y="13"/>
                  </a:cubicBezTo>
                  <a:cubicBezTo>
                    <a:pt x="1279" y="79"/>
                    <a:pt x="1279" y="145"/>
                    <a:pt x="1279" y="211"/>
                  </a:cubicBezTo>
                  <a:cubicBezTo>
                    <a:pt x="1279" y="214"/>
                    <a:pt x="1279" y="217"/>
                    <a:pt x="1278" y="221"/>
                  </a:cubicBezTo>
                  <a:cubicBezTo>
                    <a:pt x="1278" y="222"/>
                    <a:pt x="1276" y="224"/>
                    <a:pt x="1274" y="224"/>
                  </a:cubicBezTo>
                  <a:cubicBezTo>
                    <a:pt x="1270" y="225"/>
                    <a:pt x="1266" y="225"/>
                    <a:pt x="1261" y="225"/>
                  </a:cubicBezTo>
                  <a:cubicBezTo>
                    <a:pt x="1219" y="225"/>
                    <a:pt x="1177" y="225"/>
                    <a:pt x="1134" y="225"/>
                  </a:cubicBezTo>
                  <a:cubicBezTo>
                    <a:pt x="970" y="225"/>
                    <a:pt x="806" y="225"/>
                    <a:pt x="641" y="225"/>
                  </a:cubicBezTo>
                  <a:close/>
                </a:path>
              </a:pathLst>
            </a:custGeom>
            <a:grpFill/>
            <a:ln w="0">
              <a:solidFill>
                <a:schemeClr val="bg1">
                  <a:alpha val="40000"/>
                </a:schemeClr>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10"/>
            <p:cNvSpPr>
              <a:spLocks/>
            </p:cNvSpPr>
            <p:nvPr/>
          </p:nvSpPr>
          <p:spPr bwMode="auto">
            <a:xfrm>
              <a:off x="-2775317" y="5028284"/>
              <a:ext cx="603708" cy="207155"/>
            </a:xfrm>
            <a:custGeom>
              <a:avLst/>
              <a:gdLst>
                <a:gd name="T0" fmla="*/ 777 w 993"/>
                <a:gd name="T1" fmla="*/ 3 h 341"/>
                <a:gd name="T2" fmla="*/ 780 w 993"/>
                <a:gd name="T3" fmla="*/ 15 h 341"/>
                <a:gd name="T4" fmla="*/ 780 w 993"/>
                <a:gd name="T5" fmla="*/ 129 h 341"/>
                <a:gd name="T6" fmla="*/ 780 w 993"/>
                <a:gd name="T7" fmla="*/ 159 h 341"/>
                <a:gd name="T8" fmla="*/ 792 w 993"/>
                <a:gd name="T9" fmla="*/ 172 h 341"/>
                <a:gd name="T10" fmla="*/ 826 w 993"/>
                <a:gd name="T11" fmla="*/ 172 h 341"/>
                <a:gd name="T12" fmla="*/ 970 w 993"/>
                <a:gd name="T13" fmla="*/ 172 h 341"/>
                <a:gd name="T14" fmla="*/ 984 w 993"/>
                <a:gd name="T15" fmla="*/ 172 h 341"/>
                <a:gd name="T16" fmla="*/ 992 w 993"/>
                <a:gd name="T17" fmla="*/ 181 h 341"/>
                <a:gd name="T18" fmla="*/ 993 w 993"/>
                <a:gd name="T19" fmla="*/ 189 h 341"/>
                <a:gd name="T20" fmla="*/ 993 w 993"/>
                <a:gd name="T21" fmla="*/ 323 h 341"/>
                <a:gd name="T22" fmla="*/ 992 w 993"/>
                <a:gd name="T23" fmla="*/ 335 h 341"/>
                <a:gd name="T24" fmla="*/ 986 w 993"/>
                <a:gd name="T25" fmla="*/ 340 h 341"/>
                <a:gd name="T26" fmla="*/ 970 w 993"/>
                <a:gd name="T27" fmla="*/ 341 h 341"/>
                <a:gd name="T28" fmla="*/ 22 w 993"/>
                <a:gd name="T29" fmla="*/ 341 h 341"/>
                <a:gd name="T30" fmla="*/ 9 w 993"/>
                <a:gd name="T31" fmla="*/ 341 h 341"/>
                <a:gd name="T32" fmla="*/ 0 w 993"/>
                <a:gd name="T33" fmla="*/ 331 h 341"/>
                <a:gd name="T34" fmla="*/ 0 w 993"/>
                <a:gd name="T35" fmla="*/ 187 h 341"/>
                <a:gd name="T36" fmla="*/ 0 w 993"/>
                <a:gd name="T37" fmla="*/ 185 h 341"/>
                <a:gd name="T38" fmla="*/ 12 w 993"/>
                <a:gd name="T39" fmla="*/ 173 h 341"/>
                <a:gd name="T40" fmla="*/ 27 w 993"/>
                <a:gd name="T41" fmla="*/ 172 h 341"/>
                <a:gd name="T42" fmla="*/ 196 w 993"/>
                <a:gd name="T43" fmla="*/ 172 h 341"/>
                <a:gd name="T44" fmla="*/ 213 w 993"/>
                <a:gd name="T45" fmla="*/ 155 h 341"/>
                <a:gd name="T46" fmla="*/ 213 w 993"/>
                <a:gd name="T47" fmla="*/ 27 h 341"/>
                <a:gd name="T48" fmla="*/ 213 w 993"/>
                <a:gd name="T49" fmla="*/ 11 h 341"/>
                <a:gd name="T50" fmla="*/ 222 w 993"/>
                <a:gd name="T51" fmla="*/ 3 h 341"/>
                <a:gd name="T52" fmla="*/ 236 w 993"/>
                <a:gd name="T53" fmla="*/ 3 h 341"/>
                <a:gd name="T54" fmla="*/ 470 w 993"/>
                <a:gd name="T55" fmla="*/ 3 h 341"/>
                <a:gd name="T56" fmla="*/ 485 w 993"/>
                <a:gd name="T57" fmla="*/ 3 h 341"/>
                <a:gd name="T58" fmla="*/ 500 w 993"/>
                <a:gd name="T59" fmla="*/ 19 h 341"/>
                <a:gd name="T60" fmla="*/ 501 w 993"/>
                <a:gd name="T61" fmla="*/ 80 h 341"/>
                <a:gd name="T62" fmla="*/ 501 w 993"/>
                <a:gd name="T63" fmla="*/ 102 h 341"/>
                <a:gd name="T64" fmla="*/ 510 w 993"/>
                <a:gd name="T65" fmla="*/ 118 h 341"/>
                <a:gd name="T66" fmla="*/ 519 w 993"/>
                <a:gd name="T67" fmla="*/ 102 h 341"/>
                <a:gd name="T68" fmla="*/ 520 w 993"/>
                <a:gd name="T69" fmla="*/ 31 h 341"/>
                <a:gd name="T70" fmla="*/ 549 w 993"/>
                <a:gd name="T71" fmla="*/ 2 h 341"/>
                <a:gd name="T72" fmla="*/ 762 w 993"/>
                <a:gd name="T73" fmla="*/ 2 h 341"/>
                <a:gd name="T74" fmla="*/ 777 w 993"/>
                <a:gd name="T75"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3" h="341">
                  <a:moveTo>
                    <a:pt x="777" y="3"/>
                  </a:moveTo>
                  <a:cubicBezTo>
                    <a:pt x="782" y="6"/>
                    <a:pt x="780" y="11"/>
                    <a:pt x="780" y="15"/>
                  </a:cubicBezTo>
                  <a:cubicBezTo>
                    <a:pt x="780" y="53"/>
                    <a:pt x="780" y="91"/>
                    <a:pt x="780" y="129"/>
                  </a:cubicBezTo>
                  <a:cubicBezTo>
                    <a:pt x="780" y="139"/>
                    <a:pt x="780" y="149"/>
                    <a:pt x="780" y="159"/>
                  </a:cubicBezTo>
                  <a:cubicBezTo>
                    <a:pt x="780" y="171"/>
                    <a:pt x="781" y="171"/>
                    <a:pt x="792" y="172"/>
                  </a:cubicBezTo>
                  <a:cubicBezTo>
                    <a:pt x="803" y="172"/>
                    <a:pt x="815" y="172"/>
                    <a:pt x="826" y="172"/>
                  </a:cubicBezTo>
                  <a:cubicBezTo>
                    <a:pt x="874" y="172"/>
                    <a:pt x="922" y="172"/>
                    <a:pt x="970" y="172"/>
                  </a:cubicBezTo>
                  <a:cubicBezTo>
                    <a:pt x="975" y="172"/>
                    <a:pt x="979" y="171"/>
                    <a:pt x="984" y="172"/>
                  </a:cubicBezTo>
                  <a:cubicBezTo>
                    <a:pt x="991" y="172"/>
                    <a:pt x="992" y="173"/>
                    <a:pt x="992" y="181"/>
                  </a:cubicBezTo>
                  <a:cubicBezTo>
                    <a:pt x="993" y="184"/>
                    <a:pt x="993" y="186"/>
                    <a:pt x="993" y="189"/>
                  </a:cubicBezTo>
                  <a:cubicBezTo>
                    <a:pt x="993" y="234"/>
                    <a:pt x="993" y="278"/>
                    <a:pt x="993" y="323"/>
                  </a:cubicBezTo>
                  <a:cubicBezTo>
                    <a:pt x="993" y="327"/>
                    <a:pt x="992" y="331"/>
                    <a:pt x="992" y="335"/>
                  </a:cubicBezTo>
                  <a:cubicBezTo>
                    <a:pt x="992" y="338"/>
                    <a:pt x="989" y="340"/>
                    <a:pt x="986" y="340"/>
                  </a:cubicBezTo>
                  <a:cubicBezTo>
                    <a:pt x="981" y="341"/>
                    <a:pt x="976" y="341"/>
                    <a:pt x="970" y="341"/>
                  </a:cubicBezTo>
                  <a:cubicBezTo>
                    <a:pt x="654" y="341"/>
                    <a:pt x="338" y="341"/>
                    <a:pt x="22" y="341"/>
                  </a:cubicBezTo>
                  <a:cubicBezTo>
                    <a:pt x="18" y="341"/>
                    <a:pt x="13" y="341"/>
                    <a:pt x="9" y="341"/>
                  </a:cubicBezTo>
                  <a:cubicBezTo>
                    <a:pt x="1" y="340"/>
                    <a:pt x="0" y="339"/>
                    <a:pt x="0" y="331"/>
                  </a:cubicBezTo>
                  <a:cubicBezTo>
                    <a:pt x="0" y="283"/>
                    <a:pt x="0" y="235"/>
                    <a:pt x="0" y="187"/>
                  </a:cubicBezTo>
                  <a:cubicBezTo>
                    <a:pt x="0" y="186"/>
                    <a:pt x="0" y="186"/>
                    <a:pt x="0" y="185"/>
                  </a:cubicBezTo>
                  <a:cubicBezTo>
                    <a:pt x="1" y="178"/>
                    <a:pt x="5" y="173"/>
                    <a:pt x="12" y="173"/>
                  </a:cubicBezTo>
                  <a:cubicBezTo>
                    <a:pt x="17" y="172"/>
                    <a:pt x="22" y="172"/>
                    <a:pt x="27" y="172"/>
                  </a:cubicBezTo>
                  <a:cubicBezTo>
                    <a:pt x="84" y="172"/>
                    <a:pt x="140" y="172"/>
                    <a:pt x="196" y="172"/>
                  </a:cubicBezTo>
                  <a:cubicBezTo>
                    <a:pt x="213" y="172"/>
                    <a:pt x="213" y="172"/>
                    <a:pt x="213" y="155"/>
                  </a:cubicBezTo>
                  <a:cubicBezTo>
                    <a:pt x="213" y="113"/>
                    <a:pt x="213" y="70"/>
                    <a:pt x="213" y="27"/>
                  </a:cubicBezTo>
                  <a:cubicBezTo>
                    <a:pt x="213" y="22"/>
                    <a:pt x="213" y="17"/>
                    <a:pt x="213" y="11"/>
                  </a:cubicBezTo>
                  <a:cubicBezTo>
                    <a:pt x="214" y="4"/>
                    <a:pt x="214" y="3"/>
                    <a:pt x="222" y="3"/>
                  </a:cubicBezTo>
                  <a:cubicBezTo>
                    <a:pt x="227" y="3"/>
                    <a:pt x="231" y="3"/>
                    <a:pt x="236" y="3"/>
                  </a:cubicBezTo>
                  <a:cubicBezTo>
                    <a:pt x="314" y="3"/>
                    <a:pt x="392" y="3"/>
                    <a:pt x="470" y="3"/>
                  </a:cubicBezTo>
                  <a:cubicBezTo>
                    <a:pt x="475" y="3"/>
                    <a:pt x="480" y="3"/>
                    <a:pt x="485" y="3"/>
                  </a:cubicBezTo>
                  <a:cubicBezTo>
                    <a:pt x="500" y="0"/>
                    <a:pt x="500" y="11"/>
                    <a:pt x="500" y="19"/>
                  </a:cubicBezTo>
                  <a:cubicBezTo>
                    <a:pt x="502" y="40"/>
                    <a:pt x="501" y="60"/>
                    <a:pt x="501" y="80"/>
                  </a:cubicBezTo>
                  <a:cubicBezTo>
                    <a:pt x="501" y="88"/>
                    <a:pt x="500" y="95"/>
                    <a:pt x="501" y="102"/>
                  </a:cubicBezTo>
                  <a:cubicBezTo>
                    <a:pt x="502" y="108"/>
                    <a:pt x="499" y="118"/>
                    <a:pt x="510" y="118"/>
                  </a:cubicBezTo>
                  <a:cubicBezTo>
                    <a:pt x="520" y="118"/>
                    <a:pt x="519" y="109"/>
                    <a:pt x="519" y="102"/>
                  </a:cubicBezTo>
                  <a:cubicBezTo>
                    <a:pt x="520" y="78"/>
                    <a:pt x="519" y="55"/>
                    <a:pt x="520" y="31"/>
                  </a:cubicBezTo>
                  <a:cubicBezTo>
                    <a:pt x="520" y="6"/>
                    <a:pt x="524" y="2"/>
                    <a:pt x="549" y="2"/>
                  </a:cubicBezTo>
                  <a:cubicBezTo>
                    <a:pt x="620" y="2"/>
                    <a:pt x="691" y="2"/>
                    <a:pt x="762" y="2"/>
                  </a:cubicBezTo>
                  <a:cubicBezTo>
                    <a:pt x="767" y="2"/>
                    <a:pt x="772" y="1"/>
                    <a:pt x="777" y="3"/>
                  </a:cubicBezTo>
                  <a:close/>
                </a:path>
              </a:pathLst>
            </a:custGeom>
            <a:grpFill/>
            <a:ln w="0">
              <a:solidFill>
                <a:schemeClr val="bg1">
                  <a:alpha val="40000"/>
                </a:schemeClr>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11"/>
            <p:cNvSpPr>
              <a:spLocks/>
            </p:cNvSpPr>
            <p:nvPr/>
          </p:nvSpPr>
          <p:spPr bwMode="auto">
            <a:xfrm>
              <a:off x="-3139318" y="5386821"/>
              <a:ext cx="215805" cy="170504"/>
            </a:xfrm>
            <a:custGeom>
              <a:avLst/>
              <a:gdLst>
                <a:gd name="T0" fmla="*/ 4 w 355"/>
                <a:gd name="T1" fmla="*/ 1 h 281"/>
                <a:gd name="T2" fmla="*/ 25 w 355"/>
                <a:gd name="T3" fmla="*/ 0 h 281"/>
                <a:gd name="T4" fmla="*/ 335 w 355"/>
                <a:gd name="T5" fmla="*/ 0 h 281"/>
                <a:gd name="T6" fmla="*/ 349 w 355"/>
                <a:gd name="T7" fmla="*/ 0 h 281"/>
                <a:gd name="T8" fmla="*/ 355 w 355"/>
                <a:gd name="T9" fmla="*/ 6 h 281"/>
                <a:gd name="T10" fmla="*/ 355 w 355"/>
                <a:gd name="T11" fmla="*/ 17 h 281"/>
                <a:gd name="T12" fmla="*/ 355 w 355"/>
                <a:gd name="T13" fmla="*/ 263 h 281"/>
                <a:gd name="T14" fmla="*/ 355 w 355"/>
                <a:gd name="T15" fmla="*/ 273 h 281"/>
                <a:gd name="T16" fmla="*/ 346 w 355"/>
                <a:gd name="T17" fmla="*/ 281 h 281"/>
                <a:gd name="T18" fmla="*/ 340 w 355"/>
                <a:gd name="T19" fmla="*/ 281 h 281"/>
                <a:gd name="T20" fmla="*/ 4 w 355"/>
                <a:gd name="T21" fmla="*/ 281 h 281"/>
                <a:gd name="T22" fmla="*/ 1 w 355"/>
                <a:gd name="T23" fmla="*/ 274 h 281"/>
                <a:gd name="T24" fmla="*/ 2 w 355"/>
                <a:gd name="T25" fmla="*/ 78 h 281"/>
                <a:gd name="T26" fmla="*/ 29 w 355"/>
                <a:gd name="T27" fmla="*/ 72 h 281"/>
                <a:gd name="T28" fmla="*/ 147 w 355"/>
                <a:gd name="T29" fmla="*/ 72 h 281"/>
                <a:gd name="T30" fmla="*/ 155 w 355"/>
                <a:gd name="T31" fmla="*/ 64 h 281"/>
                <a:gd name="T32" fmla="*/ 147 w 355"/>
                <a:gd name="T33" fmla="*/ 57 h 281"/>
                <a:gd name="T34" fmla="*/ 31 w 355"/>
                <a:gd name="T35" fmla="*/ 57 h 281"/>
                <a:gd name="T36" fmla="*/ 3 w 355"/>
                <a:gd name="T37" fmla="*/ 52 h 281"/>
                <a:gd name="T38" fmla="*/ 4 w 355"/>
                <a:gd name="T39"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281">
                  <a:moveTo>
                    <a:pt x="4" y="1"/>
                  </a:moveTo>
                  <a:cubicBezTo>
                    <a:pt x="11" y="1"/>
                    <a:pt x="18" y="0"/>
                    <a:pt x="25" y="0"/>
                  </a:cubicBezTo>
                  <a:cubicBezTo>
                    <a:pt x="128" y="0"/>
                    <a:pt x="232" y="0"/>
                    <a:pt x="335" y="0"/>
                  </a:cubicBezTo>
                  <a:cubicBezTo>
                    <a:pt x="340" y="0"/>
                    <a:pt x="344" y="0"/>
                    <a:pt x="349" y="0"/>
                  </a:cubicBezTo>
                  <a:cubicBezTo>
                    <a:pt x="352" y="0"/>
                    <a:pt x="355" y="2"/>
                    <a:pt x="355" y="6"/>
                  </a:cubicBezTo>
                  <a:cubicBezTo>
                    <a:pt x="355" y="10"/>
                    <a:pt x="355" y="14"/>
                    <a:pt x="355" y="17"/>
                  </a:cubicBezTo>
                  <a:cubicBezTo>
                    <a:pt x="355" y="99"/>
                    <a:pt x="355" y="181"/>
                    <a:pt x="355" y="263"/>
                  </a:cubicBezTo>
                  <a:cubicBezTo>
                    <a:pt x="355" y="266"/>
                    <a:pt x="355" y="269"/>
                    <a:pt x="355" y="273"/>
                  </a:cubicBezTo>
                  <a:cubicBezTo>
                    <a:pt x="355" y="280"/>
                    <a:pt x="354" y="281"/>
                    <a:pt x="346" y="281"/>
                  </a:cubicBezTo>
                  <a:cubicBezTo>
                    <a:pt x="344" y="281"/>
                    <a:pt x="342" y="281"/>
                    <a:pt x="340" y="281"/>
                  </a:cubicBezTo>
                  <a:cubicBezTo>
                    <a:pt x="228" y="281"/>
                    <a:pt x="116" y="281"/>
                    <a:pt x="4" y="281"/>
                  </a:cubicBezTo>
                  <a:cubicBezTo>
                    <a:pt x="2" y="279"/>
                    <a:pt x="1" y="277"/>
                    <a:pt x="1" y="274"/>
                  </a:cubicBezTo>
                  <a:cubicBezTo>
                    <a:pt x="2" y="209"/>
                    <a:pt x="0" y="144"/>
                    <a:pt x="2" y="78"/>
                  </a:cubicBezTo>
                  <a:cubicBezTo>
                    <a:pt x="10" y="70"/>
                    <a:pt x="20" y="72"/>
                    <a:pt x="29" y="72"/>
                  </a:cubicBezTo>
                  <a:cubicBezTo>
                    <a:pt x="68" y="72"/>
                    <a:pt x="108" y="72"/>
                    <a:pt x="147" y="72"/>
                  </a:cubicBezTo>
                  <a:cubicBezTo>
                    <a:pt x="151" y="71"/>
                    <a:pt x="155" y="70"/>
                    <a:pt x="155" y="64"/>
                  </a:cubicBezTo>
                  <a:cubicBezTo>
                    <a:pt x="155" y="59"/>
                    <a:pt x="151" y="58"/>
                    <a:pt x="147" y="57"/>
                  </a:cubicBezTo>
                  <a:cubicBezTo>
                    <a:pt x="108" y="57"/>
                    <a:pt x="69" y="57"/>
                    <a:pt x="31" y="57"/>
                  </a:cubicBezTo>
                  <a:cubicBezTo>
                    <a:pt x="21" y="57"/>
                    <a:pt x="11" y="58"/>
                    <a:pt x="3" y="52"/>
                  </a:cubicBezTo>
                  <a:cubicBezTo>
                    <a:pt x="1" y="35"/>
                    <a:pt x="0" y="18"/>
                    <a:pt x="4" y="1"/>
                  </a:cubicBezTo>
                  <a:close/>
                </a:path>
              </a:pathLst>
            </a:custGeom>
            <a:grpFill/>
            <a:ln w="0">
              <a:solidFill>
                <a:schemeClr val="bg1">
                  <a:alpha val="40000"/>
                </a:schemeClr>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12"/>
            <p:cNvSpPr>
              <a:spLocks/>
            </p:cNvSpPr>
            <p:nvPr/>
          </p:nvSpPr>
          <p:spPr bwMode="auto">
            <a:xfrm>
              <a:off x="-2022048" y="5386821"/>
              <a:ext cx="209887" cy="170504"/>
            </a:xfrm>
            <a:custGeom>
              <a:avLst/>
              <a:gdLst>
                <a:gd name="T0" fmla="*/ 172 w 345"/>
                <a:gd name="T1" fmla="*/ 0 h 281"/>
                <a:gd name="T2" fmla="*/ 324 w 345"/>
                <a:gd name="T3" fmla="*/ 0 h 281"/>
                <a:gd name="T4" fmla="*/ 339 w 345"/>
                <a:gd name="T5" fmla="*/ 0 h 281"/>
                <a:gd name="T6" fmla="*/ 344 w 345"/>
                <a:gd name="T7" fmla="*/ 5 h 281"/>
                <a:gd name="T8" fmla="*/ 344 w 345"/>
                <a:gd name="T9" fmla="*/ 43 h 281"/>
                <a:gd name="T10" fmla="*/ 339 w 345"/>
                <a:gd name="T11" fmla="*/ 48 h 281"/>
                <a:gd name="T12" fmla="*/ 324 w 345"/>
                <a:gd name="T13" fmla="*/ 48 h 281"/>
                <a:gd name="T14" fmla="*/ 222 w 345"/>
                <a:gd name="T15" fmla="*/ 48 h 281"/>
                <a:gd name="T16" fmla="*/ 209 w 345"/>
                <a:gd name="T17" fmla="*/ 49 h 281"/>
                <a:gd name="T18" fmla="*/ 204 w 345"/>
                <a:gd name="T19" fmla="*/ 54 h 281"/>
                <a:gd name="T20" fmla="*/ 204 w 345"/>
                <a:gd name="T21" fmla="*/ 56 h 281"/>
                <a:gd name="T22" fmla="*/ 231 w 345"/>
                <a:gd name="T23" fmla="*/ 85 h 281"/>
                <a:gd name="T24" fmla="*/ 325 w 345"/>
                <a:gd name="T25" fmla="*/ 85 h 281"/>
                <a:gd name="T26" fmla="*/ 339 w 345"/>
                <a:gd name="T27" fmla="*/ 85 h 281"/>
                <a:gd name="T28" fmla="*/ 345 w 345"/>
                <a:gd name="T29" fmla="*/ 91 h 281"/>
                <a:gd name="T30" fmla="*/ 345 w 345"/>
                <a:gd name="T31" fmla="*/ 102 h 281"/>
                <a:gd name="T32" fmla="*/ 345 w 345"/>
                <a:gd name="T33" fmla="*/ 263 h 281"/>
                <a:gd name="T34" fmla="*/ 345 w 345"/>
                <a:gd name="T35" fmla="*/ 275 h 281"/>
                <a:gd name="T36" fmla="*/ 339 w 345"/>
                <a:gd name="T37" fmla="*/ 281 h 281"/>
                <a:gd name="T38" fmla="*/ 327 w 345"/>
                <a:gd name="T39" fmla="*/ 281 h 281"/>
                <a:gd name="T40" fmla="*/ 18 w 345"/>
                <a:gd name="T41" fmla="*/ 281 h 281"/>
                <a:gd name="T42" fmla="*/ 11 w 345"/>
                <a:gd name="T43" fmla="*/ 281 h 281"/>
                <a:gd name="T44" fmla="*/ 1 w 345"/>
                <a:gd name="T45" fmla="*/ 272 h 281"/>
                <a:gd name="T46" fmla="*/ 0 w 345"/>
                <a:gd name="T47" fmla="*/ 159 h 281"/>
                <a:gd name="T48" fmla="*/ 0 w 345"/>
                <a:gd name="T49" fmla="*/ 57 h 281"/>
                <a:gd name="T50" fmla="*/ 1 w 345"/>
                <a:gd name="T51" fmla="*/ 7 h 281"/>
                <a:gd name="T52" fmla="*/ 7 w 345"/>
                <a:gd name="T53" fmla="*/ 0 h 281"/>
                <a:gd name="T54" fmla="*/ 23 w 345"/>
                <a:gd name="T55" fmla="*/ 0 h 281"/>
                <a:gd name="T56" fmla="*/ 172 w 345"/>
                <a:gd name="T5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5" h="281">
                  <a:moveTo>
                    <a:pt x="172" y="0"/>
                  </a:moveTo>
                  <a:cubicBezTo>
                    <a:pt x="223" y="0"/>
                    <a:pt x="273" y="0"/>
                    <a:pt x="324" y="0"/>
                  </a:cubicBezTo>
                  <a:cubicBezTo>
                    <a:pt x="329" y="0"/>
                    <a:pt x="334" y="0"/>
                    <a:pt x="339" y="0"/>
                  </a:cubicBezTo>
                  <a:cubicBezTo>
                    <a:pt x="342" y="0"/>
                    <a:pt x="344" y="2"/>
                    <a:pt x="344" y="5"/>
                  </a:cubicBezTo>
                  <a:cubicBezTo>
                    <a:pt x="345" y="18"/>
                    <a:pt x="345" y="30"/>
                    <a:pt x="344" y="43"/>
                  </a:cubicBezTo>
                  <a:cubicBezTo>
                    <a:pt x="344" y="46"/>
                    <a:pt x="342" y="48"/>
                    <a:pt x="339" y="48"/>
                  </a:cubicBezTo>
                  <a:cubicBezTo>
                    <a:pt x="334" y="48"/>
                    <a:pt x="329" y="48"/>
                    <a:pt x="324" y="48"/>
                  </a:cubicBezTo>
                  <a:cubicBezTo>
                    <a:pt x="290" y="48"/>
                    <a:pt x="256" y="48"/>
                    <a:pt x="222" y="48"/>
                  </a:cubicBezTo>
                  <a:cubicBezTo>
                    <a:pt x="218" y="48"/>
                    <a:pt x="213" y="48"/>
                    <a:pt x="209" y="49"/>
                  </a:cubicBezTo>
                  <a:cubicBezTo>
                    <a:pt x="206" y="49"/>
                    <a:pt x="205" y="51"/>
                    <a:pt x="204" y="54"/>
                  </a:cubicBezTo>
                  <a:cubicBezTo>
                    <a:pt x="204" y="54"/>
                    <a:pt x="204" y="55"/>
                    <a:pt x="204" y="56"/>
                  </a:cubicBezTo>
                  <a:cubicBezTo>
                    <a:pt x="205" y="90"/>
                    <a:pt x="198" y="84"/>
                    <a:pt x="231" y="85"/>
                  </a:cubicBezTo>
                  <a:cubicBezTo>
                    <a:pt x="262" y="85"/>
                    <a:pt x="294" y="85"/>
                    <a:pt x="325" y="85"/>
                  </a:cubicBezTo>
                  <a:cubicBezTo>
                    <a:pt x="330" y="85"/>
                    <a:pt x="334" y="85"/>
                    <a:pt x="339" y="85"/>
                  </a:cubicBezTo>
                  <a:cubicBezTo>
                    <a:pt x="342" y="85"/>
                    <a:pt x="345" y="87"/>
                    <a:pt x="345" y="91"/>
                  </a:cubicBezTo>
                  <a:cubicBezTo>
                    <a:pt x="345" y="95"/>
                    <a:pt x="345" y="99"/>
                    <a:pt x="345" y="102"/>
                  </a:cubicBezTo>
                  <a:cubicBezTo>
                    <a:pt x="345" y="156"/>
                    <a:pt x="345" y="210"/>
                    <a:pt x="345" y="263"/>
                  </a:cubicBezTo>
                  <a:cubicBezTo>
                    <a:pt x="345" y="267"/>
                    <a:pt x="345" y="271"/>
                    <a:pt x="345" y="275"/>
                  </a:cubicBezTo>
                  <a:cubicBezTo>
                    <a:pt x="344" y="279"/>
                    <a:pt x="342" y="281"/>
                    <a:pt x="339" y="281"/>
                  </a:cubicBezTo>
                  <a:cubicBezTo>
                    <a:pt x="335" y="281"/>
                    <a:pt x="331" y="281"/>
                    <a:pt x="327" y="281"/>
                  </a:cubicBezTo>
                  <a:cubicBezTo>
                    <a:pt x="224" y="281"/>
                    <a:pt x="121" y="281"/>
                    <a:pt x="18" y="281"/>
                  </a:cubicBezTo>
                  <a:cubicBezTo>
                    <a:pt x="16" y="281"/>
                    <a:pt x="13" y="281"/>
                    <a:pt x="11" y="281"/>
                  </a:cubicBezTo>
                  <a:cubicBezTo>
                    <a:pt x="1" y="281"/>
                    <a:pt x="1" y="280"/>
                    <a:pt x="1" y="272"/>
                  </a:cubicBezTo>
                  <a:cubicBezTo>
                    <a:pt x="0" y="234"/>
                    <a:pt x="0" y="196"/>
                    <a:pt x="0" y="159"/>
                  </a:cubicBezTo>
                  <a:cubicBezTo>
                    <a:pt x="0" y="125"/>
                    <a:pt x="0" y="91"/>
                    <a:pt x="0" y="57"/>
                  </a:cubicBezTo>
                  <a:cubicBezTo>
                    <a:pt x="0" y="40"/>
                    <a:pt x="0" y="24"/>
                    <a:pt x="1" y="7"/>
                  </a:cubicBezTo>
                  <a:cubicBezTo>
                    <a:pt x="1" y="2"/>
                    <a:pt x="2" y="0"/>
                    <a:pt x="7" y="0"/>
                  </a:cubicBezTo>
                  <a:cubicBezTo>
                    <a:pt x="12" y="0"/>
                    <a:pt x="18" y="0"/>
                    <a:pt x="23" y="0"/>
                  </a:cubicBezTo>
                  <a:cubicBezTo>
                    <a:pt x="73" y="0"/>
                    <a:pt x="122" y="0"/>
                    <a:pt x="172" y="0"/>
                  </a:cubicBezTo>
                  <a:close/>
                </a:path>
              </a:pathLst>
            </a:custGeom>
            <a:grpFill/>
            <a:ln w="0">
              <a:solidFill>
                <a:schemeClr val="bg1">
                  <a:alpha val="40000"/>
                </a:schemeClr>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17"/>
            <p:cNvSpPr>
              <a:spLocks/>
            </p:cNvSpPr>
            <p:nvPr/>
          </p:nvSpPr>
          <p:spPr bwMode="auto">
            <a:xfrm>
              <a:off x="-2480292" y="4904902"/>
              <a:ext cx="177334" cy="199870"/>
            </a:xfrm>
            <a:custGeom>
              <a:avLst/>
              <a:gdLst>
                <a:gd name="T0" fmla="*/ 292 w 292"/>
                <a:gd name="T1" fmla="*/ 206 h 329"/>
                <a:gd name="T2" fmla="*/ 207 w 292"/>
                <a:gd name="T3" fmla="*/ 207 h 329"/>
                <a:gd name="T4" fmla="*/ 71 w 292"/>
                <a:gd name="T5" fmla="*/ 207 h 329"/>
                <a:gd name="T6" fmla="*/ 58 w 292"/>
                <a:gd name="T7" fmla="*/ 207 h 329"/>
                <a:gd name="T8" fmla="*/ 41 w 292"/>
                <a:gd name="T9" fmla="*/ 224 h 329"/>
                <a:gd name="T10" fmla="*/ 41 w 292"/>
                <a:gd name="T11" fmla="*/ 303 h 329"/>
                <a:gd name="T12" fmla="*/ 40 w 292"/>
                <a:gd name="T13" fmla="*/ 318 h 329"/>
                <a:gd name="T14" fmla="*/ 29 w 292"/>
                <a:gd name="T15" fmla="*/ 329 h 329"/>
                <a:gd name="T16" fmla="*/ 21 w 292"/>
                <a:gd name="T17" fmla="*/ 329 h 329"/>
                <a:gd name="T18" fmla="*/ 10 w 292"/>
                <a:gd name="T19" fmla="*/ 318 h 329"/>
                <a:gd name="T20" fmla="*/ 10 w 292"/>
                <a:gd name="T21" fmla="*/ 229 h 329"/>
                <a:gd name="T22" fmla="*/ 10 w 292"/>
                <a:gd name="T23" fmla="*/ 214 h 329"/>
                <a:gd name="T24" fmla="*/ 0 w 292"/>
                <a:gd name="T25" fmla="*/ 206 h 329"/>
                <a:gd name="T26" fmla="*/ 10 w 292"/>
                <a:gd name="T27" fmla="*/ 193 h 329"/>
                <a:gd name="T28" fmla="*/ 10 w 292"/>
                <a:gd name="T29" fmla="*/ 22 h 329"/>
                <a:gd name="T30" fmla="*/ 30 w 292"/>
                <a:gd name="T31" fmla="*/ 3 h 329"/>
                <a:gd name="T32" fmla="*/ 38 w 292"/>
                <a:gd name="T33" fmla="*/ 3 h 329"/>
                <a:gd name="T34" fmla="*/ 41 w 292"/>
                <a:gd name="T35" fmla="*/ 7 h 329"/>
                <a:gd name="T36" fmla="*/ 42 w 292"/>
                <a:gd name="T37" fmla="*/ 22 h 329"/>
                <a:gd name="T38" fmla="*/ 42 w 292"/>
                <a:gd name="T39" fmla="*/ 183 h 329"/>
                <a:gd name="T40" fmla="*/ 62 w 292"/>
                <a:gd name="T41" fmla="*/ 204 h 329"/>
                <a:gd name="T42" fmla="*/ 271 w 292"/>
                <a:gd name="T43" fmla="*/ 204 h 329"/>
                <a:gd name="T44" fmla="*/ 292 w 292"/>
                <a:gd name="T45" fmla="*/ 20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329">
                  <a:moveTo>
                    <a:pt x="292" y="206"/>
                  </a:moveTo>
                  <a:cubicBezTo>
                    <a:pt x="264" y="206"/>
                    <a:pt x="236" y="207"/>
                    <a:pt x="207" y="207"/>
                  </a:cubicBezTo>
                  <a:cubicBezTo>
                    <a:pt x="162" y="207"/>
                    <a:pt x="117" y="207"/>
                    <a:pt x="71" y="207"/>
                  </a:cubicBezTo>
                  <a:cubicBezTo>
                    <a:pt x="67" y="207"/>
                    <a:pt x="62" y="206"/>
                    <a:pt x="58" y="207"/>
                  </a:cubicBezTo>
                  <a:cubicBezTo>
                    <a:pt x="44" y="208"/>
                    <a:pt x="41" y="211"/>
                    <a:pt x="41" y="224"/>
                  </a:cubicBezTo>
                  <a:cubicBezTo>
                    <a:pt x="40" y="251"/>
                    <a:pt x="41" y="277"/>
                    <a:pt x="41" y="303"/>
                  </a:cubicBezTo>
                  <a:cubicBezTo>
                    <a:pt x="41" y="308"/>
                    <a:pt x="41" y="313"/>
                    <a:pt x="40" y="318"/>
                  </a:cubicBezTo>
                  <a:cubicBezTo>
                    <a:pt x="40" y="328"/>
                    <a:pt x="38" y="329"/>
                    <a:pt x="29" y="329"/>
                  </a:cubicBezTo>
                  <a:cubicBezTo>
                    <a:pt x="26" y="329"/>
                    <a:pt x="24" y="329"/>
                    <a:pt x="21" y="329"/>
                  </a:cubicBezTo>
                  <a:cubicBezTo>
                    <a:pt x="12" y="329"/>
                    <a:pt x="10" y="327"/>
                    <a:pt x="10" y="318"/>
                  </a:cubicBezTo>
                  <a:cubicBezTo>
                    <a:pt x="10" y="288"/>
                    <a:pt x="10" y="259"/>
                    <a:pt x="10" y="229"/>
                  </a:cubicBezTo>
                  <a:cubicBezTo>
                    <a:pt x="10" y="224"/>
                    <a:pt x="10" y="219"/>
                    <a:pt x="10" y="214"/>
                  </a:cubicBezTo>
                  <a:cubicBezTo>
                    <a:pt x="9" y="208"/>
                    <a:pt x="5" y="207"/>
                    <a:pt x="0" y="206"/>
                  </a:cubicBezTo>
                  <a:cubicBezTo>
                    <a:pt x="7" y="204"/>
                    <a:pt x="10" y="201"/>
                    <a:pt x="10" y="193"/>
                  </a:cubicBezTo>
                  <a:cubicBezTo>
                    <a:pt x="10" y="136"/>
                    <a:pt x="10" y="79"/>
                    <a:pt x="10" y="22"/>
                  </a:cubicBezTo>
                  <a:cubicBezTo>
                    <a:pt x="10" y="0"/>
                    <a:pt x="8" y="3"/>
                    <a:pt x="30" y="3"/>
                  </a:cubicBezTo>
                  <a:cubicBezTo>
                    <a:pt x="32" y="3"/>
                    <a:pt x="35" y="3"/>
                    <a:pt x="38" y="3"/>
                  </a:cubicBezTo>
                  <a:cubicBezTo>
                    <a:pt x="39" y="4"/>
                    <a:pt x="41" y="5"/>
                    <a:pt x="41" y="7"/>
                  </a:cubicBezTo>
                  <a:cubicBezTo>
                    <a:pt x="42" y="12"/>
                    <a:pt x="42" y="17"/>
                    <a:pt x="42" y="22"/>
                  </a:cubicBezTo>
                  <a:cubicBezTo>
                    <a:pt x="42" y="76"/>
                    <a:pt x="42" y="130"/>
                    <a:pt x="42" y="183"/>
                  </a:cubicBezTo>
                  <a:cubicBezTo>
                    <a:pt x="42" y="205"/>
                    <a:pt x="40" y="204"/>
                    <a:pt x="62" y="204"/>
                  </a:cubicBezTo>
                  <a:cubicBezTo>
                    <a:pt x="132" y="204"/>
                    <a:pt x="201" y="204"/>
                    <a:pt x="271" y="204"/>
                  </a:cubicBezTo>
                  <a:cubicBezTo>
                    <a:pt x="278" y="204"/>
                    <a:pt x="285" y="203"/>
                    <a:pt x="292" y="206"/>
                  </a:cubicBezTo>
                  <a:close/>
                </a:path>
              </a:pathLst>
            </a:custGeom>
            <a:grpFill/>
            <a:ln w="0">
              <a:solidFill>
                <a:schemeClr val="bg1">
                  <a:alpha val="40000"/>
                </a:schemeClr>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146" name="组合 145"/>
          <p:cNvGrpSpPr/>
          <p:nvPr userDrawn="1"/>
        </p:nvGrpSpPr>
        <p:grpSpPr>
          <a:xfrm rot="16200000">
            <a:off x="11132383" y="5816400"/>
            <a:ext cx="612640" cy="132078"/>
            <a:chOff x="3433945" y="2734318"/>
            <a:chExt cx="1358609" cy="292901"/>
          </a:xfrm>
          <a:solidFill>
            <a:schemeClr val="accent2">
              <a:alpha val="40000"/>
            </a:schemeClr>
          </a:solidFill>
        </p:grpSpPr>
        <p:sp>
          <p:nvSpPr>
            <p:cNvPr id="147" name="半闭框 146"/>
            <p:cNvSpPr/>
            <p:nvPr/>
          </p:nvSpPr>
          <p:spPr>
            <a:xfrm rot="8100000">
              <a:off x="3975054" y="2734318"/>
              <a:ext cx="276392" cy="27639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48" name="半闭框 147"/>
            <p:cNvSpPr/>
            <p:nvPr/>
          </p:nvSpPr>
          <p:spPr>
            <a:xfrm rot="8100000">
              <a:off x="3433945" y="2750827"/>
              <a:ext cx="276392" cy="27639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49" name="半闭框 148"/>
            <p:cNvSpPr/>
            <p:nvPr/>
          </p:nvSpPr>
          <p:spPr>
            <a:xfrm rot="8100000">
              <a:off x="4516162" y="2734318"/>
              <a:ext cx="276392" cy="27639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grpSp>
      <p:sp>
        <p:nvSpPr>
          <p:cNvPr id="150" name="文本框 149"/>
          <p:cNvSpPr txBox="1"/>
          <p:nvPr userDrawn="1"/>
        </p:nvSpPr>
        <p:spPr>
          <a:xfrm rot="5400000">
            <a:off x="-1839" y="5333022"/>
            <a:ext cx="1456547" cy="161583"/>
          </a:xfrm>
          <a:prstGeom prst="rect">
            <a:avLst/>
          </a:prstGeom>
          <a:noFill/>
        </p:spPr>
        <p:txBody>
          <a:bodyPr wrap="square" lIns="0" tIns="0" rIns="0" bIns="0" rtlCol="0">
            <a:spAutoFit/>
          </a:bodyPr>
          <a:lstStyle/>
          <a:p>
            <a:pPr algn="dist"/>
            <a:r>
              <a:rPr lang="en-US" altLang="zh-CN" sz="1050" b="1">
                <a:solidFill>
                  <a:schemeClr val="accent2">
                    <a:alpha val="70000"/>
                  </a:schemeClr>
                </a:solidFill>
                <a:cs typeface="+mn-ea"/>
                <a:sym typeface="+mn-lt"/>
              </a:rPr>
              <a:t>-CONTENT-</a:t>
            </a:r>
            <a:endParaRPr lang="zh-CN" altLang="en-US" sz="1050" b="1">
              <a:solidFill>
                <a:schemeClr val="accent2">
                  <a:alpha val="70000"/>
                </a:schemeClr>
              </a:solidFill>
              <a:cs typeface="+mn-ea"/>
              <a:sym typeface="+mn-lt"/>
            </a:endParaRPr>
          </a:p>
        </p:txBody>
      </p:sp>
      <p:grpSp>
        <p:nvGrpSpPr>
          <p:cNvPr id="151" name="组合 150"/>
          <p:cNvGrpSpPr/>
          <p:nvPr userDrawn="1"/>
        </p:nvGrpSpPr>
        <p:grpSpPr>
          <a:xfrm>
            <a:off x="1418252" y="2446354"/>
            <a:ext cx="941230" cy="137157"/>
            <a:chOff x="1848729" y="2783838"/>
            <a:chExt cx="941230" cy="137157"/>
          </a:xfrm>
        </p:grpSpPr>
        <p:sp>
          <p:nvSpPr>
            <p:cNvPr id="152" name="矩形 151"/>
            <p:cNvSpPr/>
            <p:nvPr/>
          </p:nvSpPr>
          <p:spPr>
            <a:xfrm>
              <a:off x="1848729" y="2875276"/>
              <a:ext cx="750277" cy="45719"/>
            </a:xfrm>
            <a:prstGeom prst="rect">
              <a:avLst/>
            </a:prstGeom>
            <a:gradFill flip="none" rotWithShape="1">
              <a:gsLst>
                <a:gs pos="0">
                  <a:schemeClr val="accent2">
                    <a:alpha val="7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3" name="矩形 152"/>
            <p:cNvSpPr/>
            <p:nvPr/>
          </p:nvSpPr>
          <p:spPr>
            <a:xfrm>
              <a:off x="2039682" y="2783838"/>
              <a:ext cx="750277" cy="45719"/>
            </a:xfrm>
            <a:prstGeom prst="rect">
              <a:avLst/>
            </a:prstGeom>
            <a:gradFill flip="none" rotWithShape="1">
              <a:gsLst>
                <a:gs pos="0">
                  <a:schemeClr val="accent2">
                    <a:alpha val="7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54" name="组合 153"/>
          <p:cNvGrpSpPr/>
          <p:nvPr userDrawn="1"/>
        </p:nvGrpSpPr>
        <p:grpSpPr>
          <a:xfrm>
            <a:off x="9566351" y="5213285"/>
            <a:ext cx="941230" cy="137157"/>
            <a:chOff x="9372013" y="5282416"/>
            <a:chExt cx="941230" cy="137157"/>
          </a:xfrm>
        </p:grpSpPr>
        <p:sp>
          <p:nvSpPr>
            <p:cNvPr id="155" name="矩形 154"/>
            <p:cNvSpPr/>
            <p:nvPr/>
          </p:nvSpPr>
          <p:spPr>
            <a:xfrm>
              <a:off x="9372013" y="5373854"/>
              <a:ext cx="750277" cy="45719"/>
            </a:xfrm>
            <a:prstGeom prst="rect">
              <a:avLst/>
            </a:prstGeom>
            <a:gradFill flip="none" rotWithShape="1">
              <a:gsLst>
                <a:gs pos="0">
                  <a:schemeClr val="accent2">
                    <a:alpha val="7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6" name="矩形 155"/>
            <p:cNvSpPr/>
            <p:nvPr/>
          </p:nvSpPr>
          <p:spPr>
            <a:xfrm>
              <a:off x="9562966" y="5282416"/>
              <a:ext cx="750277" cy="45719"/>
            </a:xfrm>
            <a:prstGeom prst="rect">
              <a:avLst/>
            </a:prstGeom>
            <a:gradFill flip="none" rotWithShape="1">
              <a:gsLst>
                <a:gs pos="0">
                  <a:schemeClr val="accent2">
                    <a:alpha val="7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1" name="剪去单角的矩形 80"/>
          <p:cNvSpPr/>
          <p:nvPr userDrawn="1"/>
        </p:nvSpPr>
        <p:spPr>
          <a:xfrm flipH="1">
            <a:off x="2650440" y="2742992"/>
            <a:ext cx="359460" cy="45719"/>
          </a:xfrm>
          <a:prstGeom prst="snip1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7" name="剪去单角的矩形 86"/>
          <p:cNvSpPr/>
          <p:nvPr userDrawn="1"/>
        </p:nvSpPr>
        <p:spPr>
          <a:xfrm flipH="1" flipV="1">
            <a:off x="2650440" y="4993926"/>
            <a:ext cx="359460" cy="45719"/>
          </a:xfrm>
          <a:prstGeom prst="snip1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3" name="剪去单角的矩形 92"/>
          <p:cNvSpPr/>
          <p:nvPr userDrawn="1"/>
        </p:nvSpPr>
        <p:spPr>
          <a:xfrm>
            <a:off x="9214511" y="2742992"/>
            <a:ext cx="359460" cy="45719"/>
          </a:xfrm>
          <a:prstGeom prst="snip1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4" name="剪去单角的矩形 93"/>
          <p:cNvSpPr/>
          <p:nvPr userDrawn="1"/>
        </p:nvSpPr>
        <p:spPr>
          <a:xfrm flipV="1">
            <a:off x="9214511" y="4986787"/>
            <a:ext cx="359460" cy="45719"/>
          </a:xfrm>
          <a:prstGeom prst="snip1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5" name="椭圆 104"/>
          <p:cNvSpPr/>
          <p:nvPr userDrawn="1"/>
        </p:nvSpPr>
        <p:spPr>
          <a:xfrm rot="5400000">
            <a:off x="6227188" y="3659051"/>
            <a:ext cx="110890" cy="110890"/>
          </a:xfrm>
          <a:prstGeom prst="ellipse">
            <a:avLst/>
          </a:prstGeom>
          <a:solidFill>
            <a:schemeClr val="bg1"/>
          </a:solid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32500" lnSpcReduction="20000"/>
          </a:bodyPr>
          <a:lstStyle/>
          <a:p>
            <a:pPr algn="just"/>
            <a:endParaRPr lang="zh-CN" altLang="en-US">
              <a:solidFill>
                <a:schemeClr val="bg1"/>
              </a:solidFill>
            </a:endParaRPr>
          </a:p>
        </p:txBody>
      </p:sp>
      <p:sp>
        <p:nvSpPr>
          <p:cNvPr id="106" name="椭圆 105"/>
          <p:cNvSpPr/>
          <p:nvPr userDrawn="1"/>
        </p:nvSpPr>
        <p:spPr>
          <a:xfrm rot="5400000">
            <a:off x="5853922" y="3659051"/>
            <a:ext cx="110890" cy="110890"/>
          </a:xfrm>
          <a:prstGeom prst="ellipse">
            <a:avLst/>
          </a:prstGeom>
          <a:solidFill>
            <a:schemeClr val="bg1"/>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32500" lnSpcReduction="20000"/>
          </a:bodyPr>
          <a:lstStyle/>
          <a:p>
            <a:pPr algn="just"/>
            <a:endParaRPr lang="zh-CN" altLang="en-US">
              <a:solidFill>
                <a:schemeClr val="bg1"/>
              </a:solidFill>
            </a:endParaRPr>
          </a:p>
        </p:txBody>
      </p:sp>
      <p:sp>
        <p:nvSpPr>
          <p:cNvPr id="107" name="椭圆 106"/>
          <p:cNvSpPr/>
          <p:nvPr userDrawn="1"/>
        </p:nvSpPr>
        <p:spPr>
          <a:xfrm rot="5400000">
            <a:off x="6227188" y="4046629"/>
            <a:ext cx="110890" cy="110890"/>
          </a:xfrm>
          <a:prstGeom prst="ellipse">
            <a:avLst/>
          </a:prstGeom>
          <a:solidFill>
            <a:schemeClr val="bg1"/>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32500" lnSpcReduction="20000"/>
          </a:bodyPr>
          <a:lstStyle/>
          <a:p>
            <a:pPr algn="just"/>
            <a:endParaRPr lang="zh-CN" altLang="en-US">
              <a:solidFill>
                <a:schemeClr val="bg1"/>
              </a:solidFill>
            </a:endParaRPr>
          </a:p>
        </p:txBody>
      </p:sp>
      <p:sp>
        <p:nvSpPr>
          <p:cNvPr id="108" name="椭圆 107"/>
          <p:cNvSpPr/>
          <p:nvPr userDrawn="1"/>
        </p:nvSpPr>
        <p:spPr>
          <a:xfrm rot="5400000">
            <a:off x="5853922" y="4046629"/>
            <a:ext cx="110890" cy="110890"/>
          </a:xfrm>
          <a:prstGeom prst="ellipse">
            <a:avLst/>
          </a:prstGeom>
          <a:solidFill>
            <a:schemeClr val="bg1"/>
          </a:solid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32500" lnSpcReduction="20000"/>
          </a:bodyPr>
          <a:lstStyle/>
          <a:p>
            <a:pPr algn="just"/>
            <a:endParaRPr lang="zh-CN" altLang="en-US">
              <a:solidFill>
                <a:schemeClr val="bg1"/>
              </a:solidFill>
            </a:endParaRPr>
          </a:p>
        </p:txBody>
      </p:sp>
      <p:sp>
        <p:nvSpPr>
          <p:cNvPr id="109" name="文本框 108"/>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110" name="矩形 109"/>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111"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pic>
        <p:nvPicPr>
          <p:cNvPr id="157" name="图片 1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315" y="547662"/>
            <a:ext cx="516586" cy="516586"/>
          </a:xfrm>
          <a:prstGeom prst="rect">
            <a:avLst/>
          </a:prstGeom>
        </p:spPr>
      </p:pic>
      <p:grpSp>
        <p:nvGrpSpPr>
          <p:cNvPr id="158" name="组合 157"/>
          <p:cNvGrpSpPr/>
          <p:nvPr userDrawn="1"/>
        </p:nvGrpSpPr>
        <p:grpSpPr>
          <a:xfrm>
            <a:off x="10442295" y="633357"/>
            <a:ext cx="1053159" cy="391225"/>
            <a:chOff x="10442295" y="633357"/>
            <a:chExt cx="1053159" cy="391225"/>
          </a:xfrm>
        </p:grpSpPr>
        <p:grpSp>
          <p:nvGrpSpPr>
            <p:cNvPr id="159" name="组合 158"/>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161"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162" name="组合 161"/>
              <p:cNvGrpSpPr/>
              <p:nvPr/>
            </p:nvGrpSpPr>
            <p:grpSpPr>
              <a:xfrm>
                <a:off x="9231622" y="4384217"/>
                <a:ext cx="158700" cy="219858"/>
                <a:chOff x="9158102" y="4384217"/>
                <a:chExt cx="158700" cy="219858"/>
              </a:xfrm>
              <a:grpFill/>
            </p:grpSpPr>
            <p:sp>
              <p:nvSpPr>
                <p:cNvPr id="173"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4"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5"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6"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7"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8"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9"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80"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81"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82"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83"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163" name="组合 162"/>
              <p:cNvGrpSpPr/>
              <p:nvPr/>
            </p:nvGrpSpPr>
            <p:grpSpPr>
              <a:xfrm>
                <a:off x="8675712" y="4389348"/>
                <a:ext cx="167681" cy="218310"/>
                <a:chOff x="8662678" y="4389348"/>
                <a:chExt cx="167681" cy="218310"/>
              </a:xfrm>
              <a:grpFill/>
            </p:grpSpPr>
            <p:sp>
              <p:nvSpPr>
                <p:cNvPr id="169"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0"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1"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72"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164" name="组合 163"/>
              <p:cNvGrpSpPr/>
              <p:nvPr/>
            </p:nvGrpSpPr>
            <p:grpSpPr>
              <a:xfrm>
                <a:off x="8337163" y="4383896"/>
                <a:ext cx="220456" cy="244642"/>
                <a:chOff x="8379741" y="4383896"/>
                <a:chExt cx="220456" cy="244642"/>
              </a:xfrm>
              <a:grpFill/>
            </p:grpSpPr>
            <p:sp>
              <p:nvSpPr>
                <p:cNvPr id="165"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66"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67"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68"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160" name="矩形 159"/>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grpSp>
    </p:spTree>
    <p:extLst>
      <p:ext uri="{BB962C8B-B14F-4D97-AF65-F5344CB8AC3E}">
        <p14:creationId xmlns:p14="http://schemas.microsoft.com/office/powerpoint/2010/main" val="182909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六项">
    <p:spTree>
      <p:nvGrpSpPr>
        <p:cNvPr id="1" name=""/>
        <p:cNvGrpSpPr/>
        <p:nvPr/>
      </p:nvGrpSpPr>
      <p:grpSpPr>
        <a:xfrm>
          <a:off x="0" y="0"/>
          <a:ext cx="0" cy="0"/>
          <a:chOff x="0" y="0"/>
          <a:chExt cx="0" cy="0"/>
        </a:xfrm>
      </p:grpSpPr>
      <p:sp>
        <p:nvSpPr>
          <p:cNvPr id="75" name="剪去同侧角的矩形 74"/>
          <p:cNvSpPr/>
          <p:nvPr userDrawn="1"/>
        </p:nvSpPr>
        <p:spPr>
          <a:xfrm flipV="1">
            <a:off x="4657852" y="1264999"/>
            <a:ext cx="2876296" cy="490776"/>
          </a:xfrm>
          <a:prstGeom prst="snip2SameRect">
            <a:avLst>
              <a:gd name="adj1" fmla="val 31368"/>
              <a:gd name="adj2" fmla="val 0"/>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a:p>
        </p:txBody>
      </p:sp>
      <p:sp>
        <p:nvSpPr>
          <p:cNvPr id="12" name="剪去同侧角的矩形 11"/>
          <p:cNvSpPr/>
          <p:nvPr userDrawn="1"/>
        </p:nvSpPr>
        <p:spPr>
          <a:xfrm flipV="1">
            <a:off x="4657852" y="1239508"/>
            <a:ext cx="2876296" cy="490776"/>
          </a:xfrm>
          <a:prstGeom prst="snip2SameRect">
            <a:avLst>
              <a:gd name="adj1" fmla="val 31368"/>
              <a:gd name="adj2" fmla="val 0"/>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a:p>
        </p:txBody>
      </p:sp>
      <p:sp>
        <p:nvSpPr>
          <p:cNvPr id="2" name="标题 1"/>
          <p:cNvSpPr>
            <a:spLocks noGrp="1"/>
          </p:cNvSpPr>
          <p:nvPr>
            <p:ph type="title" hasCustomPrompt="1"/>
          </p:nvPr>
        </p:nvSpPr>
        <p:spPr>
          <a:xfrm>
            <a:off x="5552948" y="1263297"/>
            <a:ext cx="1073404" cy="443198"/>
          </a:xfrm>
        </p:spPr>
        <p:txBody>
          <a:bodyPr>
            <a:normAutofit/>
          </a:bodyPr>
          <a:lstStyle>
            <a:lvl1pPr algn="dist">
              <a:defRPr>
                <a:solidFill>
                  <a:schemeClr val="bg1"/>
                </a:solidFill>
              </a:defRPr>
            </a:lvl1pPr>
          </a:lstStyle>
          <a:p>
            <a:r>
              <a:rPr lang="zh-CN" altLang="en-US"/>
              <a:t>目录</a:t>
            </a:r>
          </a:p>
        </p:txBody>
      </p:sp>
      <p:sp>
        <p:nvSpPr>
          <p:cNvPr id="72" name="椭圆 71"/>
          <p:cNvSpPr/>
          <p:nvPr userDrawn="1"/>
        </p:nvSpPr>
        <p:spPr>
          <a:xfrm>
            <a:off x="5094020" y="1418602"/>
            <a:ext cx="132588" cy="1325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椭圆 72"/>
          <p:cNvSpPr/>
          <p:nvPr userDrawn="1"/>
        </p:nvSpPr>
        <p:spPr>
          <a:xfrm>
            <a:off x="6965392" y="1418602"/>
            <a:ext cx="132588" cy="1325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0" name="梯形 139"/>
          <p:cNvSpPr/>
          <p:nvPr userDrawn="1"/>
        </p:nvSpPr>
        <p:spPr>
          <a:xfrm flipV="1">
            <a:off x="1012967" y="4471670"/>
            <a:ext cx="3738880" cy="1572169"/>
          </a:xfrm>
          <a:prstGeom prst="trapezoid">
            <a:avLst/>
          </a:prstGeom>
          <a:gradFill flip="none" rotWithShape="1">
            <a:gsLst>
              <a:gs pos="0">
                <a:schemeClr val="accent2">
                  <a:lumMod val="60000"/>
                  <a:lumOff val="40000"/>
                  <a:alpha val="60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1" name="同侧圆角矩形 140"/>
          <p:cNvSpPr/>
          <p:nvPr userDrawn="1"/>
        </p:nvSpPr>
        <p:spPr>
          <a:xfrm>
            <a:off x="1100556" y="6030674"/>
            <a:ext cx="3586579" cy="274323"/>
          </a:xfrm>
          <a:prstGeom prst="round2SameRect">
            <a:avLst>
              <a:gd name="adj1" fmla="val 50000"/>
              <a:gd name="adj2" fmla="val 0"/>
            </a:avLst>
          </a:prstGeom>
          <a:pattFill prst="horzBrick">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2" name="组合 141"/>
          <p:cNvGrpSpPr/>
          <p:nvPr userDrawn="1"/>
        </p:nvGrpSpPr>
        <p:grpSpPr>
          <a:xfrm rot="16200000">
            <a:off x="4525939" y="5201460"/>
            <a:ext cx="612640" cy="132078"/>
            <a:chOff x="3433945" y="2734318"/>
            <a:chExt cx="1358609" cy="292901"/>
          </a:xfrm>
          <a:solidFill>
            <a:schemeClr val="accent2">
              <a:alpha val="40000"/>
            </a:schemeClr>
          </a:solidFill>
        </p:grpSpPr>
        <p:sp>
          <p:nvSpPr>
            <p:cNvPr id="143" name="半闭框 142"/>
            <p:cNvSpPr/>
            <p:nvPr/>
          </p:nvSpPr>
          <p:spPr>
            <a:xfrm rot="8100000">
              <a:off x="3975054" y="2734318"/>
              <a:ext cx="276392" cy="27639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44" name="半闭框 143"/>
            <p:cNvSpPr/>
            <p:nvPr/>
          </p:nvSpPr>
          <p:spPr>
            <a:xfrm rot="8100000">
              <a:off x="3433945" y="2750827"/>
              <a:ext cx="276392" cy="27639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45" name="半闭框 144"/>
            <p:cNvSpPr/>
            <p:nvPr/>
          </p:nvSpPr>
          <p:spPr>
            <a:xfrm rot="8100000">
              <a:off x="4516162" y="2734318"/>
              <a:ext cx="276392" cy="27639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grpSp>
      <p:sp>
        <p:nvSpPr>
          <p:cNvPr id="158" name="文本框 157"/>
          <p:cNvSpPr txBox="1"/>
          <p:nvPr userDrawn="1"/>
        </p:nvSpPr>
        <p:spPr>
          <a:xfrm rot="5400000">
            <a:off x="147424" y="5223622"/>
            <a:ext cx="1456547" cy="161583"/>
          </a:xfrm>
          <a:prstGeom prst="rect">
            <a:avLst/>
          </a:prstGeom>
          <a:noFill/>
        </p:spPr>
        <p:txBody>
          <a:bodyPr wrap="square" lIns="0" tIns="0" rIns="0" bIns="0" rtlCol="0">
            <a:spAutoFit/>
          </a:bodyPr>
          <a:lstStyle/>
          <a:p>
            <a:pPr algn="dist"/>
            <a:r>
              <a:rPr lang="en-US" altLang="zh-CN" sz="1050" b="1">
                <a:solidFill>
                  <a:schemeClr val="accent2">
                    <a:alpha val="70000"/>
                  </a:schemeClr>
                </a:solidFill>
                <a:cs typeface="+mn-ea"/>
                <a:sym typeface="+mn-lt"/>
              </a:rPr>
              <a:t>-CONTENT-</a:t>
            </a:r>
            <a:endParaRPr lang="zh-CN" altLang="en-US" sz="1050" b="1">
              <a:solidFill>
                <a:schemeClr val="accent2">
                  <a:alpha val="70000"/>
                </a:schemeClr>
              </a:solidFill>
              <a:cs typeface="+mn-ea"/>
              <a:sym typeface="+mn-lt"/>
            </a:endParaRPr>
          </a:p>
        </p:txBody>
      </p:sp>
      <p:sp>
        <p:nvSpPr>
          <p:cNvPr id="68" name="椭圆 67">
            <a:extLst>
              <a:ext uri="{FF2B5EF4-FFF2-40B4-BE49-F238E27FC236}">
                <a16:creationId xmlns:a16="http://schemas.microsoft.com/office/drawing/2014/main" id="{0D307F6E-EEF7-4BD3-BE3B-077BBB76B638}"/>
              </a:ext>
            </a:extLst>
          </p:cNvPr>
          <p:cNvSpPr/>
          <p:nvPr userDrawn="1"/>
        </p:nvSpPr>
        <p:spPr>
          <a:xfrm>
            <a:off x="883447" y="1280754"/>
            <a:ext cx="4020796" cy="4020796"/>
          </a:xfrm>
          <a:prstGeom prst="ellipse">
            <a:avLst/>
          </a:prstGeom>
          <a:gradFill>
            <a:gsLst>
              <a:gs pos="100000">
                <a:schemeClr val="accent2">
                  <a:alpha val="12000"/>
                  <a:lumMod val="65000"/>
                  <a:lumOff val="35000"/>
                </a:schemeClr>
              </a:gs>
              <a:gs pos="0">
                <a:schemeClr val="accent2">
                  <a:alpha val="12000"/>
                  <a:lumMod val="65000"/>
                  <a:lumOff val="35000"/>
                </a:schemeClr>
              </a:gs>
              <a:gs pos="50000">
                <a:schemeClr val="accent2">
                  <a:lumMod val="60000"/>
                  <a:lumOff val="40000"/>
                  <a:alpha val="0"/>
                </a:schemeClr>
              </a:gs>
            </a:gsLst>
            <a:lin ang="0" scaled="1"/>
          </a:gradFill>
          <a:ln w="6350">
            <a:gradFill flip="none" rotWithShape="1">
              <a:gsLst>
                <a:gs pos="75000">
                  <a:schemeClr val="accent1">
                    <a:lumMod val="60000"/>
                    <a:lumOff val="40000"/>
                    <a:alpha val="0"/>
                  </a:schemeClr>
                </a:gs>
                <a:gs pos="20000">
                  <a:schemeClr val="accent1">
                    <a:lumMod val="75000"/>
                    <a:alpha val="0"/>
                  </a:schemeClr>
                </a:gs>
                <a:gs pos="0">
                  <a:schemeClr val="accent1">
                    <a:lumMod val="75000"/>
                  </a:schemeClr>
                </a:gs>
                <a:gs pos="100000">
                  <a:schemeClr val="accent1">
                    <a:lumMod val="7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F2F2"/>
              </a:solidFill>
              <a:effectLst/>
              <a:uLnTx/>
              <a:uFillTx/>
              <a:latin typeface="DIN"/>
              <a:ea typeface="方正兰亭细黑_GBK"/>
              <a:cs typeface="+mn-cs"/>
            </a:endParaRPr>
          </a:p>
        </p:txBody>
      </p:sp>
      <p:grpSp>
        <p:nvGrpSpPr>
          <p:cNvPr id="182" name="组合 181"/>
          <p:cNvGrpSpPr/>
          <p:nvPr userDrawn="1"/>
        </p:nvGrpSpPr>
        <p:grpSpPr>
          <a:xfrm>
            <a:off x="2959907" y="4865491"/>
            <a:ext cx="941230" cy="137157"/>
            <a:chOff x="9372013" y="5282416"/>
            <a:chExt cx="941230" cy="137157"/>
          </a:xfrm>
        </p:grpSpPr>
        <p:sp>
          <p:nvSpPr>
            <p:cNvPr id="183" name="矩形 182"/>
            <p:cNvSpPr/>
            <p:nvPr/>
          </p:nvSpPr>
          <p:spPr>
            <a:xfrm>
              <a:off x="9372013" y="5373854"/>
              <a:ext cx="750277" cy="45719"/>
            </a:xfrm>
            <a:prstGeom prst="rect">
              <a:avLst/>
            </a:prstGeom>
            <a:gradFill flip="none" rotWithShape="1">
              <a:gsLst>
                <a:gs pos="0">
                  <a:schemeClr val="accent2">
                    <a:alpha val="7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4" name="矩形 183"/>
            <p:cNvSpPr/>
            <p:nvPr/>
          </p:nvSpPr>
          <p:spPr>
            <a:xfrm>
              <a:off x="9562966" y="5282416"/>
              <a:ext cx="750277" cy="45719"/>
            </a:xfrm>
            <a:prstGeom prst="rect">
              <a:avLst/>
            </a:prstGeom>
            <a:gradFill flip="none" rotWithShape="1">
              <a:gsLst>
                <a:gs pos="0">
                  <a:schemeClr val="accent2">
                    <a:alpha val="7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30" name="文本框 329"/>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331" name="矩形 330"/>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332"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pic>
        <p:nvPicPr>
          <p:cNvPr id="675" name="图片 6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315" y="547662"/>
            <a:ext cx="516586" cy="516586"/>
          </a:xfrm>
          <a:prstGeom prst="rect">
            <a:avLst/>
          </a:prstGeom>
        </p:spPr>
      </p:pic>
      <p:grpSp>
        <p:nvGrpSpPr>
          <p:cNvPr id="676" name="组合 675"/>
          <p:cNvGrpSpPr/>
          <p:nvPr userDrawn="1"/>
        </p:nvGrpSpPr>
        <p:grpSpPr>
          <a:xfrm>
            <a:off x="10442295" y="633357"/>
            <a:ext cx="1053159" cy="391225"/>
            <a:chOff x="10442295" y="633357"/>
            <a:chExt cx="1053159" cy="391225"/>
          </a:xfrm>
        </p:grpSpPr>
        <p:grpSp>
          <p:nvGrpSpPr>
            <p:cNvPr id="677" name="组合 676"/>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679"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680" name="组合 679"/>
              <p:cNvGrpSpPr/>
              <p:nvPr/>
            </p:nvGrpSpPr>
            <p:grpSpPr>
              <a:xfrm>
                <a:off x="9231622" y="4384217"/>
                <a:ext cx="158700" cy="219858"/>
                <a:chOff x="9158102" y="4384217"/>
                <a:chExt cx="158700" cy="219858"/>
              </a:xfrm>
              <a:grpFill/>
            </p:grpSpPr>
            <p:sp>
              <p:nvSpPr>
                <p:cNvPr id="691"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2"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3"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4"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5"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6"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7"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8"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9"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700"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701"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681" name="组合 680"/>
              <p:cNvGrpSpPr/>
              <p:nvPr/>
            </p:nvGrpSpPr>
            <p:grpSpPr>
              <a:xfrm>
                <a:off x="8675712" y="4389348"/>
                <a:ext cx="167681" cy="218310"/>
                <a:chOff x="8662678" y="4389348"/>
                <a:chExt cx="167681" cy="218310"/>
              </a:xfrm>
              <a:grpFill/>
            </p:grpSpPr>
            <p:sp>
              <p:nvSpPr>
                <p:cNvPr id="687"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88"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89"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0"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682" name="组合 681"/>
              <p:cNvGrpSpPr/>
              <p:nvPr/>
            </p:nvGrpSpPr>
            <p:grpSpPr>
              <a:xfrm>
                <a:off x="8337163" y="4383896"/>
                <a:ext cx="220456" cy="244642"/>
                <a:chOff x="8379741" y="4383896"/>
                <a:chExt cx="220456" cy="244642"/>
              </a:xfrm>
              <a:grpFill/>
            </p:grpSpPr>
            <p:sp>
              <p:nvSpPr>
                <p:cNvPr id="683"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84"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85"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86"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678" name="矩形 677"/>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grpSp>
    </p:spTree>
    <p:extLst>
      <p:ext uri="{BB962C8B-B14F-4D97-AF65-F5344CB8AC3E}">
        <p14:creationId xmlns:p14="http://schemas.microsoft.com/office/powerpoint/2010/main" val="238175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过渡页-01">
    <p:spTree>
      <p:nvGrpSpPr>
        <p:cNvPr id="1" name=""/>
        <p:cNvGrpSpPr/>
        <p:nvPr/>
      </p:nvGrpSpPr>
      <p:grpSpPr>
        <a:xfrm>
          <a:off x="0" y="0"/>
          <a:ext cx="0" cy="0"/>
          <a:chOff x="0" y="0"/>
          <a:chExt cx="0" cy="0"/>
        </a:xfrm>
      </p:grpSpPr>
      <p:grpSp>
        <p:nvGrpSpPr>
          <p:cNvPr id="858" name="组合 857"/>
          <p:cNvGrpSpPr/>
          <p:nvPr userDrawn="1"/>
        </p:nvGrpSpPr>
        <p:grpSpPr>
          <a:xfrm>
            <a:off x="5520658" y="2011800"/>
            <a:ext cx="6823742" cy="2990542"/>
            <a:chOff x="5520658" y="2011800"/>
            <a:chExt cx="6823742" cy="2990542"/>
          </a:xfrm>
        </p:grpSpPr>
        <p:sp>
          <p:nvSpPr>
            <p:cNvPr id="293" name="矩形 292">
              <a:extLst>
                <a:ext uri="{FF2B5EF4-FFF2-40B4-BE49-F238E27FC236}">
                  <a16:creationId xmlns:a16="http://schemas.microsoft.com/office/drawing/2014/main" id="{0B38D114-F080-40D7-B306-F98A221A5A84}"/>
                </a:ext>
              </a:extLst>
            </p:cNvPr>
            <p:cNvSpPr/>
            <p:nvPr userDrawn="1"/>
          </p:nvSpPr>
          <p:spPr>
            <a:xfrm>
              <a:off x="5686425" y="2160458"/>
              <a:ext cx="6657975" cy="2841884"/>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矩形 295">
              <a:extLst>
                <a:ext uri="{FF2B5EF4-FFF2-40B4-BE49-F238E27FC236}">
                  <a16:creationId xmlns:a16="http://schemas.microsoft.com/office/drawing/2014/main" id="{0B38D114-F080-40D7-B306-F98A221A5A84}"/>
                </a:ext>
              </a:extLst>
            </p:cNvPr>
            <p:cNvSpPr/>
            <p:nvPr userDrawn="1"/>
          </p:nvSpPr>
          <p:spPr>
            <a:xfrm>
              <a:off x="5520658" y="2011800"/>
              <a:ext cx="6657975" cy="2841884"/>
            </a:xfrm>
            <a:prstGeom prst="rect">
              <a:avLst/>
            </a:prstGeom>
            <a:pattFill prst="horzBrick">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矩形 394"/>
            <p:cNvSpPr/>
            <p:nvPr userDrawn="1"/>
          </p:nvSpPr>
          <p:spPr>
            <a:xfrm>
              <a:off x="5524706" y="3022473"/>
              <a:ext cx="344039" cy="1709273"/>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矩形 395"/>
            <p:cNvSpPr/>
            <p:nvPr userDrawn="1"/>
          </p:nvSpPr>
          <p:spPr>
            <a:xfrm>
              <a:off x="11860168" y="3022473"/>
              <a:ext cx="326899" cy="1709273"/>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9" name="组合 638"/>
            <p:cNvGrpSpPr/>
            <p:nvPr userDrawn="1"/>
          </p:nvGrpSpPr>
          <p:grpSpPr>
            <a:xfrm>
              <a:off x="7326633" y="4480738"/>
              <a:ext cx="876049" cy="251008"/>
              <a:chOff x="7326633" y="4368535"/>
              <a:chExt cx="876049" cy="363211"/>
            </a:xfrm>
          </p:grpSpPr>
          <p:sp>
            <p:nvSpPr>
              <p:cNvPr id="301" name="矩形 300"/>
              <p:cNvSpPr/>
              <p:nvPr userDrawn="1"/>
            </p:nvSpPr>
            <p:spPr>
              <a:xfrm>
                <a:off x="7326633" y="4411949"/>
                <a:ext cx="876049" cy="319797"/>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8" name="组合 327"/>
              <p:cNvGrpSpPr/>
              <p:nvPr userDrawn="1"/>
            </p:nvGrpSpPr>
            <p:grpSpPr>
              <a:xfrm>
                <a:off x="7351441" y="4368535"/>
                <a:ext cx="826432" cy="363211"/>
                <a:chOff x="5706" y="10207"/>
                <a:chExt cx="2132" cy="788"/>
              </a:xfrm>
              <a:noFill/>
            </p:grpSpPr>
            <p:sp>
              <p:nvSpPr>
                <p:cNvPr id="329" name="矩形 328"/>
                <p:cNvSpPr/>
                <p:nvPr/>
              </p:nvSpPr>
              <p:spPr>
                <a:xfrm>
                  <a:off x="5706" y="10207"/>
                  <a:ext cx="57"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矩形 329"/>
                <p:cNvSpPr/>
                <p:nvPr/>
              </p:nvSpPr>
              <p:spPr>
                <a:xfrm>
                  <a:off x="5829"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矩形 330"/>
                <p:cNvSpPr/>
                <p:nvPr/>
              </p:nvSpPr>
              <p:spPr>
                <a:xfrm>
                  <a:off x="5951"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矩形 331"/>
                <p:cNvSpPr/>
                <p:nvPr/>
              </p:nvSpPr>
              <p:spPr>
                <a:xfrm>
                  <a:off x="6439"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矩形 332"/>
                <p:cNvSpPr/>
                <p:nvPr/>
              </p:nvSpPr>
              <p:spPr>
                <a:xfrm>
                  <a:off x="6073"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矩形 333"/>
                <p:cNvSpPr/>
                <p:nvPr/>
              </p:nvSpPr>
              <p:spPr>
                <a:xfrm>
                  <a:off x="6317"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矩形 334"/>
                <p:cNvSpPr/>
                <p:nvPr/>
              </p:nvSpPr>
              <p:spPr>
                <a:xfrm>
                  <a:off x="6195"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矩形 335"/>
                <p:cNvSpPr/>
                <p:nvPr/>
              </p:nvSpPr>
              <p:spPr>
                <a:xfrm>
                  <a:off x="6561" y="10207"/>
                  <a:ext cx="57"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矩形 336"/>
                <p:cNvSpPr/>
                <p:nvPr/>
              </p:nvSpPr>
              <p:spPr>
                <a:xfrm>
                  <a:off x="6684"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矩形 337"/>
                <p:cNvSpPr/>
                <p:nvPr/>
              </p:nvSpPr>
              <p:spPr>
                <a:xfrm>
                  <a:off x="6806"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矩形 338"/>
                <p:cNvSpPr/>
                <p:nvPr/>
              </p:nvSpPr>
              <p:spPr>
                <a:xfrm>
                  <a:off x="7294"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矩形 339"/>
                <p:cNvSpPr/>
                <p:nvPr/>
              </p:nvSpPr>
              <p:spPr>
                <a:xfrm>
                  <a:off x="6928"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矩形 340"/>
                <p:cNvSpPr/>
                <p:nvPr/>
              </p:nvSpPr>
              <p:spPr>
                <a:xfrm>
                  <a:off x="7172"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矩形 341"/>
                <p:cNvSpPr/>
                <p:nvPr/>
              </p:nvSpPr>
              <p:spPr>
                <a:xfrm>
                  <a:off x="7050"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矩形 342"/>
                <p:cNvSpPr/>
                <p:nvPr/>
              </p:nvSpPr>
              <p:spPr>
                <a:xfrm>
                  <a:off x="7782"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矩形 343"/>
                <p:cNvSpPr/>
                <p:nvPr/>
              </p:nvSpPr>
              <p:spPr>
                <a:xfrm>
                  <a:off x="7416"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矩形 344"/>
                <p:cNvSpPr/>
                <p:nvPr/>
              </p:nvSpPr>
              <p:spPr>
                <a:xfrm>
                  <a:off x="7660"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矩形 345"/>
                <p:cNvSpPr/>
                <p:nvPr/>
              </p:nvSpPr>
              <p:spPr>
                <a:xfrm>
                  <a:off x="7538"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40" name="组合 639"/>
            <p:cNvGrpSpPr/>
            <p:nvPr userDrawn="1"/>
          </p:nvGrpSpPr>
          <p:grpSpPr>
            <a:xfrm>
              <a:off x="9524119" y="4479915"/>
              <a:ext cx="875273" cy="252000"/>
              <a:chOff x="9524119" y="4368535"/>
              <a:chExt cx="875273" cy="363211"/>
            </a:xfrm>
          </p:grpSpPr>
          <p:sp>
            <p:nvSpPr>
              <p:cNvPr id="302" name="矩形 301"/>
              <p:cNvSpPr/>
              <p:nvPr userDrawn="1"/>
            </p:nvSpPr>
            <p:spPr>
              <a:xfrm>
                <a:off x="9524119" y="4412337"/>
                <a:ext cx="875273" cy="31940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7" name="组合 346"/>
              <p:cNvGrpSpPr/>
              <p:nvPr userDrawn="1"/>
            </p:nvGrpSpPr>
            <p:grpSpPr>
              <a:xfrm>
                <a:off x="9548540" y="4368535"/>
                <a:ext cx="826432" cy="363211"/>
                <a:chOff x="5706" y="10207"/>
                <a:chExt cx="2132" cy="788"/>
              </a:xfrm>
              <a:noFill/>
            </p:grpSpPr>
            <p:sp>
              <p:nvSpPr>
                <p:cNvPr id="348" name="矩形 347"/>
                <p:cNvSpPr/>
                <p:nvPr/>
              </p:nvSpPr>
              <p:spPr>
                <a:xfrm>
                  <a:off x="5706" y="10207"/>
                  <a:ext cx="57"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矩形 348"/>
                <p:cNvSpPr/>
                <p:nvPr/>
              </p:nvSpPr>
              <p:spPr>
                <a:xfrm>
                  <a:off x="5829"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矩形 349"/>
                <p:cNvSpPr/>
                <p:nvPr/>
              </p:nvSpPr>
              <p:spPr>
                <a:xfrm>
                  <a:off x="5951"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矩形 350"/>
                <p:cNvSpPr/>
                <p:nvPr/>
              </p:nvSpPr>
              <p:spPr>
                <a:xfrm>
                  <a:off x="6439"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矩形 351"/>
                <p:cNvSpPr/>
                <p:nvPr/>
              </p:nvSpPr>
              <p:spPr>
                <a:xfrm>
                  <a:off x="6073"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矩形 352"/>
                <p:cNvSpPr/>
                <p:nvPr/>
              </p:nvSpPr>
              <p:spPr>
                <a:xfrm>
                  <a:off x="6317"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矩形 353"/>
                <p:cNvSpPr/>
                <p:nvPr/>
              </p:nvSpPr>
              <p:spPr>
                <a:xfrm>
                  <a:off x="6195"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矩形 354"/>
                <p:cNvSpPr/>
                <p:nvPr/>
              </p:nvSpPr>
              <p:spPr>
                <a:xfrm>
                  <a:off x="6561" y="10207"/>
                  <a:ext cx="57"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矩形 355"/>
                <p:cNvSpPr/>
                <p:nvPr/>
              </p:nvSpPr>
              <p:spPr>
                <a:xfrm>
                  <a:off x="6684"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矩形 356"/>
                <p:cNvSpPr/>
                <p:nvPr/>
              </p:nvSpPr>
              <p:spPr>
                <a:xfrm>
                  <a:off x="6806"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矩形 357"/>
                <p:cNvSpPr/>
                <p:nvPr/>
              </p:nvSpPr>
              <p:spPr>
                <a:xfrm>
                  <a:off x="7294"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矩形 358"/>
                <p:cNvSpPr/>
                <p:nvPr/>
              </p:nvSpPr>
              <p:spPr>
                <a:xfrm>
                  <a:off x="6928"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矩形 359"/>
                <p:cNvSpPr/>
                <p:nvPr/>
              </p:nvSpPr>
              <p:spPr>
                <a:xfrm>
                  <a:off x="7172"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矩形 360"/>
                <p:cNvSpPr/>
                <p:nvPr/>
              </p:nvSpPr>
              <p:spPr>
                <a:xfrm>
                  <a:off x="7050"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矩形 361"/>
                <p:cNvSpPr/>
                <p:nvPr/>
              </p:nvSpPr>
              <p:spPr>
                <a:xfrm>
                  <a:off x="7782"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矩形 362"/>
                <p:cNvSpPr/>
                <p:nvPr/>
              </p:nvSpPr>
              <p:spPr>
                <a:xfrm>
                  <a:off x="7416"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矩形 363"/>
                <p:cNvSpPr/>
                <p:nvPr/>
              </p:nvSpPr>
              <p:spPr>
                <a:xfrm>
                  <a:off x="7660"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矩形 364"/>
                <p:cNvSpPr/>
                <p:nvPr/>
              </p:nvSpPr>
              <p:spPr>
                <a:xfrm>
                  <a:off x="7538" y="10207"/>
                  <a:ext cx="56" cy="788"/>
                </a:xfrm>
                <a:prstGeom prst="rect">
                  <a:avLst/>
                </a:prstGeom>
                <a:grpFill/>
                <a:ln w="63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22" name="组合 821"/>
            <p:cNvGrpSpPr/>
            <p:nvPr userDrawn="1"/>
          </p:nvGrpSpPr>
          <p:grpSpPr>
            <a:xfrm>
              <a:off x="8220317" y="4265966"/>
              <a:ext cx="1285228" cy="465780"/>
              <a:chOff x="8220317" y="4265966"/>
              <a:chExt cx="1285228" cy="465780"/>
            </a:xfrm>
          </p:grpSpPr>
          <p:sp>
            <p:nvSpPr>
              <p:cNvPr id="327" name="任意多边形 326"/>
              <p:cNvSpPr/>
              <p:nvPr userDrawn="1"/>
            </p:nvSpPr>
            <p:spPr>
              <a:xfrm>
                <a:off x="8220317" y="4265966"/>
                <a:ext cx="1285228" cy="465780"/>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3410" h="1382">
                    <a:moveTo>
                      <a:pt x="0" y="0"/>
                    </a:moveTo>
                    <a:lnTo>
                      <a:pt x="3410" y="0"/>
                    </a:lnTo>
                    <a:lnTo>
                      <a:pt x="3410" y="1234"/>
                    </a:lnTo>
                    <a:lnTo>
                      <a:pt x="2330" y="1382"/>
                    </a:lnTo>
                    <a:lnTo>
                      <a:pt x="1081" y="1382"/>
                    </a:lnTo>
                    <a:lnTo>
                      <a:pt x="0" y="1233"/>
                    </a:lnTo>
                    <a:lnTo>
                      <a:pt x="0"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C3010F"/>
                  </a:solidFill>
                </a:endParaRPr>
              </a:p>
            </p:txBody>
          </p:sp>
          <p:sp>
            <p:nvSpPr>
              <p:cNvPr id="372" name="Freeform 115"/>
              <p:cNvSpPr>
                <a:spLocks/>
              </p:cNvSpPr>
              <p:nvPr/>
            </p:nvSpPr>
            <p:spPr bwMode="auto">
              <a:xfrm rot="17710604">
                <a:off x="8945621" y="4407290"/>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4" name="Freeform 106"/>
              <p:cNvSpPr>
                <a:spLocks/>
              </p:cNvSpPr>
              <p:nvPr/>
            </p:nvSpPr>
            <p:spPr bwMode="auto">
              <a:xfrm rot="16200000">
                <a:off x="9200119" y="4362885"/>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7" name="Freeform 175"/>
              <p:cNvSpPr>
                <a:spLocks/>
              </p:cNvSpPr>
              <p:nvPr/>
            </p:nvSpPr>
            <p:spPr bwMode="auto">
              <a:xfrm rot="16837257">
                <a:off x="9337233" y="4394190"/>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0" name="Freeform 107"/>
              <p:cNvSpPr>
                <a:spLocks/>
              </p:cNvSpPr>
              <p:nvPr/>
            </p:nvSpPr>
            <p:spPr bwMode="auto">
              <a:xfrm rot="17902259">
                <a:off x="8649474" y="4362751"/>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76" name="Freeform 108"/>
              <p:cNvSpPr>
                <a:spLocks/>
              </p:cNvSpPr>
              <p:nvPr/>
            </p:nvSpPr>
            <p:spPr bwMode="auto">
              <a:xfrm rot="19540352">
                <a:off x="8336239" y="4404611"/>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77" name="Freeform 132"/>
              <p:cNvSpPr>
                <a:spLocks/>
              </p:cNvSpPr>
              <p:nvPr/>
            </p:nvSpPr>
            <p:spPr bwMode="auto">
              <a:xfrm rot="19540352">
                <a:off x="8444941" y="4331985"/>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78" name="Freeform 135"/>
              <p:cNvSpPr>
                <a:spLocks/>
              </p:cNvSpPr>
              <p:nvPr/>
            </p:nvSpPr>
            <p:spPr bwMode="auto">
              <a:xfrm rot="19540352">
                <a:off x="8481448" y="4423289"/>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grpSp>
            <p:nvGrpSpPr>
              <p:cNvPr id="821" name="组合 820"/>
              <p:cNvGrpSpPr/>
              <p:nvPr userDrawn="1"/>
            </p:nvGrpSpPr>
            <p:grpSpPr>
              <a:xfrm>
                <a:off x="8449030" y="4398690"/>
                <a:ext cx="882306" cy="132379"/>
                <a:chOff x="8449030" y="4398690"/>
                <a:chExt cx="882306" cy="132379"/>
              </a:xfrm>
              <a:solidFill>
                <a:schemeClr val="accent2"/>
              </a:solidFill>
            </p:grpSpPr>
            <p:sp>
              <p:nvSpPr>
                <p:cNvPr id="385" name="Freeform 173"/>
                <p:cNvSpPr>
                  <a:spLocks/>
                </p:cNvSpPr>
                <p:nvPr/>
              </p:nvSpPr>
              <p:spPr bwMode="auto">
                <a:xfrm rot="16837257">
                  <a:off x="9271720" y="4492671"/>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6" name="Freeform 174"/>
                <p:cNvSpPr>
                  <a:spLocks/>
                </p:cNvSpPr>
                <p:nvPr/>
              </p:nvSpPr>
              <p:spPr bwMode="auto">
                <a:xfrm rot="16837257">
                  <a:off x="9254657" y="4431472"/>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8" name="Freeform 176"/>
                <p:cNvSpPr>
                  <a:spLocks/>
                </p:cNvSpPr>
                <p:nvPr/>
              </p:nvSpPr>
              <p:spPr bwMode="auto">
                <a:xfrm rot="16837257">
                  <a:off x="9276246" y="4414449"/>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9" name="Freeform 177"/>
                <p:cNvSpPr>
                  <a:spLocks/>
                </p:cNvSpPr>
                <p:nvPr/>
              </p:nvSpPr>
              <p:spPr bwMode="auto">
                <a:xfrm rot="16837257">
                  <a:off x="9300374" y="4416142"/>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90" name="Freeform 178"/>
                <p:cNvSpPr>
                  <a:spLocks/>
                </p:cNvSpPr>
                <p:nvPr/>
              </p:nvSpPr>
              <p:spPr bwMode="auto">
                <a:xfrm rot="16837257">
                  <a:off x="9318640" y="4412592"/>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91" name="Freeform 179"/>
                <p:cNvSpPr>
                  <a:spLocks/>
                </p:cNvSpPr>
                <p:nvPr/>
              </p:nvSpPr>
              <p:spPr bwMode="auto">
                <a:xfrm rot="16837257">
                  <a:off x="9304746" y="4421773"/>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92" name="Freeform 180"/>
                <p:cNvSpPr>
                  <a:spLocks/>
                </p:cNvSpPr>
                <p:nvPr/>
              </p:nvSpPr>
              <p:spPr bwMode="auto">
                <a:xfrm rot="16837257">
                  <a:off x="9300753" y="4399541"/>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93" name="Freeform 181"/>
                <p:cNvSpPr>
                  <a:spLocks/>
                </p:cNvSpPr>
                <p:nvPr/>
              </p:nvSpPr>
              <p:spPr bwMode="auto">
                <a:xfrm rot="16837257">
                  <a:off x="9280694" y="4429718"/>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94" name="Freeform 182"/>
                <p:cNvSpPr>
                  <a:spLocks/>
                </p:cNvSpPr>
                <p:nvPr/>
              </p:nvSpPr>
              <p:spPr bwMode="auto">
                <a:xfrm rot="16837257">
                  <a:off x="9284929" y="4431158"/>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1" name="Freeform 145"/>
                <p:cNvSpPr>
                  <a:spLocks/>
                </p:cNvSpPr>
                <p:nvPr/>
              </p:nvSpPr>
              <p:spPr bwMode="auto">
                <a:xfrm rot="18379716">
                  <a:off x="8754118" y="4436010"/>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2" name="Freeform 183"/>
                <p:cNvSpPr>
                  <a:spLocks/>
                </p:cNvSpPr>
                <p:nvPr/>
              </p:nvSpPr>
              <p:spPr bwMode="auto">
                <a:xfrm rot="18379716">
                  <a:off x="8705531" y="4506195"/>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83" name="Freeform 184"/>
                <p:cNvSpPr>
                  <a:spLocks/>
                </p:cNvSpPr>
                <p:nvPr/>
              </p:nvSpPr>
              <p:spPr bwMode="auto">
                <a:xfrm rot="18379716">
                  <a:off x="8796512" y="4417359"/>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379" name="Freeform 185"/>
                <p:cNvSpPr>
                  <a:spLocks/>
                </p:cNvSpPr>
                <p:nvPr/>
              </p:nvSpPr>
              <p:spPr bwMode="auto">
                <a:xfrm rot="19540352">
                  <a:off x="8449030" y="4478810"/>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grpSp>
          <p:sp>
            <p:nvSpPr>
              <p:cNvPr id="525" name="矩形 524"/>
              <p:cNvSpPr/>
              <p:nvPr/>
            </p:nvSpPr>
            <p:spPr>
              <a:xfrm>
                <a:off x="8493249" y="4584309"/>
                <a:ext cx="739364" cy="76944"/>
              </a:xfrm>
              <a:prstGeom prst="rect">
                <a:avLst/>
              </a:prstGeom>
              <a:noFill/>
            </p:spPr>
            <p:txBody>
              <a:bodyPr wrap="square" lIns="0" tIns="0" rIns="0" bIns="0" rtlCol="0">
                <a:spAutoFit/>
              </a:bodyPr>
              <a:lstStyle/>
              <a:p>
                <a:pPr algn="dist"/>
                <a:r>
                  <a:rPr lang="en-US" altLang="zh-CN" sz="500">
                    <a:solidFill>
                      <a:schemeClr val="bg1">
                        <a:lumMod val="95000"/>
                      </a:schemeClr>
                    </a:solidFill>
                    <a:effectLst>
                      <a:outerShdw dist="12700" dir="2700000" algn="tl" rotWithShape="0">
                        <a:prstClr val="black">
                          <a:alpha val="30000"/>
                        </a:prstClr>
                      </a:outerShdw>
                    </a:effectLst>
                    <a:latin typeface="+mj-lt"/>
                    <a:ea typeface="思源黑体 CN ExtraLight" panose="020B0200000000000000" pitchFamily="34" charset="-122"/>
                  </a:rPr>
                  <a:t>XINJIANG UNIVERSITY</a:t>
                </a:r>
                <a:endParaRPr lang="zh-CN" altLang="en-US" sz="500">
                  <a:solidFill>
                    <a:schemeClr val="bg1">
                      <a:lumMod val="95000"/>
                    </a:schemeClr>
                  </a:solidFill>
                  <a:effectLst>
                    <a:outerShdw dist="12700" dir="2700000" algn="tl" rotWithShape="0">
                      <a:prstClr val="black">
                        <a:alpha val="30000"/>
                      </a:prstClr>
                    </a:outerShdw>
                  </a:effectLst>
                  <a:latin typeface="+mj-lt"/>
                  <a:ea typeface="思源黑体 CN ExtraLight" panose="020B0200000000000000" pitchFamily="34" charset="-122"/>
                </a:endParaRPr>
              </a:p>
            </p:txBody>
          </p:sp>
        </p:grpSp>
        <p:sp>
          <p:nvSpPr>
            <p:cNvPr id="529" name="矩形 528"/>
            <p:cNvSpPr/>
            <p:nvPr userDrawn="1"/>
          </p:nvSpPr>
          <p:spPr>
            <a:xfrm>
              <a:off x="5537423" y="4618793"/>
              <a:ext cx="324000" cy="11267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矩形 529"/>
            <p:cNvSpPr/>
            <p:nvPr userDrawn="1"/>
          </p:nvSpPr>
          <p:spPr>
            <a:xfrm>
              <a:off x="5537423" y="4685744"/>
              <a:ext cx="324000" cy="45719"/>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矩形 530"/>
            <p:cNvSpPr/>
            <p:nvPr userDrawn="1"/>
          </p:nvSpPr>
          <p:spPr>
            <a:xfrm>
              <a:off x="11861153" y="4618793"/>
              <a:ext cx="330847" cy="11267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矩形 531"/>
            <p:cNvSpPr/>
            <p:nvPr userDrawn="1"/>
          </p:nvSpPr>
          <p:spPr>
            <a:xfrm>
              <a:off x="11861153" y="4685744"/>
              <a:ext cx="330847" cy="45719"/>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矩形 532"/>
            <p:cNvSpPr/>
            <p:nvPr userDrawn="1"/>
          </p:nvSpPr>
          <p:spPr>
            <a:xfrm>
              <a:off x="5533637" y="3025376"/>
              <a:ext cx="32910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矩形 533"/>
            <p:cNvSpPr/>
            <p:nvPr userDrawn="1"/>
          </p:nvSpPr>
          <p:spPr>
            <a:xfrm>
              <a:off x="5533637" y="3567958"/>
              <a:ext cx="32910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矩形 534"/>
            <p:cNvSpPr/>
            <p:nvPr userDrawn="1"/>
          </p:nvSpPr>
          <p:spPr>
            <a:xfrm>
              <a:off x="5533637" y="4101314"/>
              <a:ext cx="32910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矩形 547"/>
            <p:cNvSpPr/>
            <p:nvPr userDrawn="1"/>
          </p:nvSpPr>
          <p:spPr>
            <a:xfrm>
              <a:off x="11860430" y="3025376"/>
              <a:ext cx="32910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矩形 548"/>
            <p:cNvSpPr/>
            <p:nvPr userDrawn="1"/>
          </p:nvSpPr>
          <p:spPr>
            <a:xfrm>
              <a:off x="11860430" y="3567958"/>
              <a:ext cx="32910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矩形 549"/>
            <p:cNvSpPr/>
            <p:nvPr userDrawn="1"/>
          </p:nvSpPr>
          <p:spPr>
            <a:xfrm>
              <a:off x="11860430" y="4101314"/>
              <a:ext cx="32910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矩形 553"/>
            <p:cNvSpPr/>
            <p:nvPr userDrawn="1"/>
          </p:nvSpPr>
          <p:spPr>
            <a:xfrm>
              <a:off x="5533089" y="2718874"/>
              <a:ext cx="332203" cy="84687"/>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矩形 556"/>
            <p:cNvSpPr/>
            <p:nvPr userDrawn="1"/>
          </p:nvSpPr>
          <p:spPr>
            <a:xfrm>
              <a:off x="11859797" y="2717386"/>
              <a:ext cx="332203" cy="84687"/>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圆角矩形 557"/>
            <p:cNvSpPr/>
            <p:nvPr userDrawn="1"/>
          </p:nvSpPr>
          <p:spPr>
            <a:xfrm>
              <a:off x="11998453" y="2802073"/>
              <a:ext cx="54890" cy="221815"/>
            </a:xfrm>
            <a:prstGeom prst="round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3" name="组合 672"/>
            <p:cNvGrpSpPr/>
            <p:nvPr userDrawn="1"/>
          </p:nvGrpSpPr>
          <p:grpSpPr>
            <a:xfrm>
              <a:off x="5864872" y="2085769"/>
              <a:ext cx="704715" cy="2645977"/>
              <a:chOff x="5864872" y="2085769"/>
              <a:chExt cx="704715" cy="2645977"/>
            </a:xfrm>
            <a:noFill/>
          </p:grpSpPr>
          <p:sp>
            <p:nvSpPr>
              <p:cNvPr id="303" name="矩形 302"/>
              <p:cNvSpPr/>
              <p:nvPr userDrawn="1"/>
            </p:nvSpPr>
            <p:spPr>
              <a:xfrm>
                <a:off x="5864872" y="2417970"/>
                <a:ext cx="704715" cy="2313776"/>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userDrawn="1"/>
            </p:nvSpPr>
            <p:spPr>
              <a:xfrm rot="5400000">
                <a:off x="5064024" y="3523109"/>
                <a:ext cx="2306799" cy="109700"/>
              </a:xfrm>
              <a:prstGeom prst="roundRect">
                <a:avLst>
                  <a:gd name="adj" fmla="val 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矩形 304"/>
              <p:cNvSpPr/>
              <p:nvPr userDrawn="1"/>
            </p:nvSpPr>
            <p:spPr>
              <a:xfrm>
                <a:off x="6008296" y="2085769"/>
                <a:ext cx="417480" cy="22095"/>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圆角矩形 305"/>
              <p:cNvSpPr/>
              <p:nvPr userDrawn="1"/>
            </p:nvSpPr>
            <p:spPr>
              <a:xfrm rot="5400000">
                <a:off x="5941623" y="4280930"/>
                <a:ext cx="551601" cy="46128"/>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任意多边形 306"/>
              <p:cNvSpPr/>
              <p:nvPr userDrawn="1"/>
            </p:nvSpPr>
            <p:spPr>
              <a:xfrm flipV="1">
                <a:off x="6025739" y="2105926"/>
                <a:ext cx="382205" cy="132183"/>
              </a:xfrm>
              <a:custGeom>
                <a:avLst/>
                <a:gdLst>
                  <a:gd name="connsiteX0" fmla="*/ 259 w 986"/>
                  <a:gd name="connsiteY0" fmla="*/ 7 h 564"/>
                  <a:gd name="connsiteX1" fmla="*/ 409 w 986"/>
                  <a:gd name="connsiteY1" fmla="*/ 33 h 564"/>
                  <a:gd name="connsiteX2" fmla="*/ 582 w 986"/>
                  <a:gd name="connsiteY2" fmla="*/ 33 h 564"/>
                  <a:gd name="connsiteX3" fmla="*/ 717 w 986"/>
                  <a:gd name="connsiteY3" fmla="*/ 0 h 564"/>
                  <a:gd name="connsiteX4" fmla="*/ 986 w 986"/>
                  <a:gd name="connsiteY4" fmla="*/ 299 h 564"/>
                  <a:gd name="connsiteX5" fmla="*/ 986 w 986"/>
                  <a:gd name="connsiteY5" fmla="*/ 564 h 564"/>
                  <a:gd name="connsiteX6" fmla="*/ 986 w 986"/>
                  <a:gd name="connsiteY6" fmla="*/ 564 h 564"/>
                  <a:gd name="connsiteX7" fmla="*/ 0 w 986"/>
                  <a:gd name="connsiteY7" fmla="*/ 564 h 564"/>
                  <a:gd name="connsiteX8" fmla="*/ 0 w 986"/>
                  <a:gd name="connsiteY8" fmla="*/ 564 h 564"/>
                  <a:gd name="connsiteX9" fmla="*/ 0 w 986"/>
                  <a:gd name="connsiteY9" fmla="*/ 299 h 564"/>
                  <a:gd name="connsiteX10" fmla="*/ 259 w 986"/>
                  <a:gd name="connsiteY10" fmla="*/ 7 h 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 h="564">
                    <a:moveTo>
                      <a:pt x="259" y="7"/>
                    </a:moveTo>
                    <a:lnTo>
                      <a:pt x="409" y="33"/>
                    </a:lnTo>
                    <a:lnTo>
                      <a:pt x="582" y="33"/>
                    </a:lnTo>
                    <a:lnTo>
                      <a:pt x="717" y="0"/>
                    </a:lnTo>
                    <a:lnTo>
                      <a:pt x="986" y="299"/>
                    </a:lnTo>
                    <a:lnTo>
                      <a:pt x="986" y="564"/>
                    </a:lnTo>
                    <a:lnTo>
                      <a:pt x="986" y="564"/>
                    </a:lnTo>
                    <a:lnTo>
                      <a:pt x="0" y="564"/>
                    </a:lnTo>
                    <a:lnTo>
                      <a:pt x="0" y="564"/>
                    </a:lnTo>
                    <a:lnTo>
                      <a:pt x="0" y="299"/>
                    </a:lnTo>
                    <a:lnTo>
                      <a:pt x="259" y="7"/>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08" name="矩形 307"/>
              <p:cNvSpPr/>
              <p:nvPr userDrawn="1"/>
            </p:nvSpPr>
            <p:spPr>
              <a:xfrm>
                <a:off x="5934258" y="2317185"/>
                <a:ext cx="565943" cy="101172"/>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圆角矩形 308"/>
              <p:cNvSpPr/>
              <p:nvPr userDrawn="1"/>
            </p:nvSpPr>
            <p:spPr>
              <a:xfrm rot="5400000">
                <a:off x="5941623" y="2823433"/>
                <a:ext cx="551601" cy="46128"/>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圆角矩形 309"/>
              <p:cNvSpPr/>
              <p:nvPr userDrawn="1"/>
            </p:nvSpPr>
            <p:spPr>
              <a:xfrm rot="5400000">
                <a:off x="6195522" y="2737766"/>
                <a:ext cx="43802" cy="4612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圆角矩形 310"/>
              <p:cNvSpPr/>
              <p:nvPr userDrawn="1"/>
            </p:nvSpPr>
            <p:spPr>
              <a:xfrm rot="5400000">
                <a:off x="6195522" y="2909487"/>
                <a:ext cx="43802" cy="4612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userDrawn="1"/>
            </p:nvSpPr>
            <p:spPr>
              <a:xfrm rot="5400000">
                <a:off x="5941623" y="3552181"/>
                <a:ext cx="551601" cy="46128"/>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矩形 562"/>
              <p:cNvSpPr/>
              <p:nvPr userDrawn="1"/>
            </p:nvSpPr>
            <p:spPr>
              <a:xfrm>
                <a:off x="6237719" y="2228772"/>
                <a:ext cx="22095" cy="87992"/>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矩形 563"/>
              <p:cNvSpPr/>
              <p:nvPr userDrawn="1"/>
            </p:nvSpPr>
            <p:spPr>
              <a:xfrm>
                <a:off x="6175033" y="2228772"/>
                <a:ext cx="22095" cy="87992"/>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5" name="组合 564"/>
              <p:cNvGrpSpPr/>
              <p:nvPr userDrawn="1"/>
            </p:nvGrpSpPr>
            <p:grpSpPr>
              <a:xfrm>
                <a:off x="6134820" y="2234298"/>
                <a:ext cx="164433" cy="82800"/>
                <a:chOff x="6135207" y="2240013"/>
                <a:chExt cx="164433" cy="82800"/>
              </a:xfrm>
              <a:grpFill/>
            </p:grpSpPr>
            <p:sp>
              <p:nvSpPr>
                <p:cNvPr id="566" name="矩形 565"/>
                <p:cNvSpPr/>
                <p:nvPr/>
              </p:nvSpPr>
              <p:spPr>
                <a:xfrm>
                  <a:off x="6135207" y="2240013"/>
                  <a:ext cx="22095" cy="82800"/>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矩形 566"/>
                <p:cNvSpPr/>
                <p:nvPr/>
              </p:nvSpPr>
              <p:spPr>
                <a:xfrm>
                  <a:off x="6277545" y="2240013"/>
                  <a:ext cx="22095" cy="82800"/>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3" name="圆角矩形 572"/>
              <p:cNvSpPr/>
              <p:nvPr userDrawn="1"/>
            </p:nvSpPr>
            <p:spPr>
              <a:xfrm rot="5400000">
                <a:off x="6195522" y="4195263"/>
                <a:ext cx="43802" cy="4612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圆角矩形 573"/>
              <p:cNvSpPr/>
              <p:nvPr userDrawn="1"/>
            </p:nvSpPr>
            <p:spPr>
              <a:xfrm rot="5400000">
                <a:off x="6195522" y="4366984"/>
                <a:ext cx="43802" cy="4612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圆角矩形 574"/>
              <p:cNvSpPr/>
              <p:nvPr userDrawn="1"/>
            </p:nvSpPr>
            <p:spPr>
              <a:xfrm rot="5400000">
                <a:off x="6195522" y="3466515"/>
                <a:ext cx="43802" cy="4612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圆角矩形 575"/>
              <p:cNvSpPr/>
              <p:nvPr userDrawn="1"/>
            </p:nvSpPr>
            <p:spPr>
              <a:xfrm rot="5400000">
                <a:off x="6195522" y="3638236"/>
                <a:ext cx="43802" cy="4612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5" name="组合 674"/>
            <p:cNvGrpSpPr/>
            <p:nvPr userDrawn="1"/>
          </p:nvGrpSpPr>
          <p:grpSpPr>
            <a:xfrm>
              <a:off x="11156438" y="2086157"/>
              <a:ext cx="704715" cy="2645976"/>
              <a:chOff x="11156438" y="2086157"/>
              <a:chExt cx="704715" cy="2645976"/>
            </a:xfrm>
            <a:noFill/>
          </p:grpSpPr>
          <p:sp>
            <p:nvSpPr>
              <p:cNvPr id="315" name="矩形 314"/>
              <p:cNvSpPr/>
              <p:nvPr userDrawn="1"/>
            </p:nvSpPr>
            <p:spPr>
              <a:xfrm flipH="1">
                <a:off x="11156438" y="2418357"/>
                <a:ext cx="704715" cy="2313776"/>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圆角矩形 315"/>
              <p:cNvSpPr/>
              <p:nvPr userDrawn="1"/>
            </p:nvSpPr>
            <p:spPr>
              <a:xfrm rot="5400000" flipH="1">
                <a:off x="10684229" y="3194470"/>
                <a:ext cx="1648745" cy="109700"/>
              </a:xfrm>
              <a:prstGeom prst="roundRect">
                <a:avLst>
                  <a:gd name="adj" fmla="val 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矩形 316"/>
              <p:cNvSpPr/>
              <p:nvPr userDrawn="1"/>
            </p:nvSpPr>
            <p:spPr>
              <a:xfrm flipH="1">
                <a:off x="11300249" y="2086157"/>
                <a:ext cx="417480" cy="22095"/>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任意多边形 317"/>
              <p:cNvSpPr/>
              <p:nvPr userDrawn="1"/>
            </p:nvSpPr>
            <p:spPr>
              <a:xfrm flipH="1" flipV="1">
                <a:off x="11318080" y="2106314"/>
                <a:ext cx="382205" cy="132183"/>
              </a:xfrm>
              <a:custGeom>
                <a:avLst/>
                <a:gdLst>
                  <a:gd name="connsiteX0" fmla="*/ 259 w 986"/>
                  <a:gd name="connsiteY0" fmla="*/ 7 h 564"/>
                  <a:gd name="connsiteX1" fmla="*/ 409 w 986"/>
                  <a:gd name="connsiteY1" fmla="*/ 33 h 564"/>
                  <a:gd name="connsiteX2" fmla="*/ 582 w 986"/>
                  <a:gd name="connsiteY2" fmla="*/ 33 h 564"/>
                  <a:gd name="connsiteX3" fmla="*/ 717 w 986"/>
                  <a:gd name="connsiteY3" fmla="*/ 0 h 564"/>
                  <a:gd name="connsiteX4" fmla="*/ 986 w 986"/>
                  <a:gd name="connsiteY4" fmla="*/ 299 h 564"/>
                  <a:gd name="connsiteX5" fmla="*/ 986 w 986"/>
                  <a:gd name="connsiteY5" fmla="*/ 564 h 564"/>
                  <a:gd name="connsiteX6" fmla="*/ 986 w 986"/>
                  <a:gd name="connsiteY6" fmla="*/ 564 h 564"/>
                  <a:gd name="connsiteX7" fmla="*/ 0 w 986"/>
                  <a:gd name="connsiteY7" fmla="*/ 564 h 564"/>
                  <a:gd name="connsiteX8" fmla="*/ 0 w 986"/>
                  <a:gd name="connsiteY8" fmla="*/ 564 h 564"/>
                  <a:gd name="connsiteX9" fmla="*/ 0 w 986"/>
                  <a:gd name="connsiteY9" fmla="*/ 299 h 564"/>
                  <a:gd name="connsiteX10" fmla="*/ 259 w 986"/>
                  <a:gd name="connsiteY10" fmla="*/ 7 h 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 h="564">
                    <a:moveTo>
                      <a:pt x="259" y="7"/>
                    </a:moveTo>
                    <a:lnTo>
                      <a:pt x="409" y="33"/>
                    </a:lnTo>
                    <a:lnTo>
                      <a:pt x="582" y="33"/>
                    </a:lnTo>
                    <a:lnTo>
                      <a:pt x="717" y="0"/>
                    </a:lnTo>
                    <a:lnTo>
                      <a:pt x="986" y="299"/>
                    </a:lnTo>
                    <a:lnTo>
                      <a:pt x="986" y="564"/>
                    </a:lnTo>
                    <a:lnTo>
                      <a:pt x="986" y="564"/>
                    </a:lnTo>
                    <a:lnTo>
                      <a:pt x="0" y="564"/>
                    </a:lnTo>
                    <a:lnTo>
                      <a:pt x="0" y="564"/>
                    </a:lnTo>
                    <a:lnTo>
                      <a:pt x="0" y="299"/>
                    </a:lnTo>
                    <a:lnTo>
                      <a:pt x="259" y="7"/>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19" name="矩形 318"/>
              <p:cNvSpPr/>
              <p:nvPr userDrawn="1"/>
            </p:nvSpPr>
            <p:spPr>
              <a:xfrm flipH="1">
                <a:off x="11225824" y="2317573"/>
                <a:ext cx="565943" cy="101172"/>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userDrawn="1"/>
            </p:nvSpPr>
            <p:spPr>
              <a:xfrm rot="5400000" flipH="1">
                <a:off x="11232801" y="2823821"/>
                <a:ext cx="551601" cy="46128"/>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1" name="组合 320"/>
              <p:cNvGrpSpPr/>
              <p:nvPr userDrawn="1"/>
            </p:nvGrpSpPr>
            <p:grpSpPr>
              <a:xfrm flipH="1">
                <a:off x="11485925" y="2739317"/>
                <a:ext cx="45741" cy="215136"/>
                <a:chOff x="7903" y="5500"/>
                <a:chExt cx="118" cy="555"/>
              </a:xfrm>
              <a:grpFill/>
            </p:grpSpPr>
            <p:sp>
              <p:nvSpPr>
                <p:cNvPr id="322" name="圆角矩形 321"/>
                <p:cNvSpPr/>
                <p:nvPr/>
              </p:nvSpPr>
              <p:spPr>
                <a:xfrm rot="5400000">
                  <a:off x="7906" y="5497"/>
                  <a:ext cx="113" cy="11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圆角矩形 322"/>
                <p:cNvSpPr/>
                <p:nvPr/>
              </p:nvSpPr>
              <p:spPr>
                <a:xfrm rot="5400000">
                  <a:off x="7906" y="5940"/>
                  <a:ext cx="113" cy="11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4" name="圆角矩形 323"/>
              <p:cNvSpPr/>
              <p:nvPr userDrawn="1"/>
            </p:nvSpPr>
            <p:spPr>
              <a:xfrm rot="5400000" flipH="1">
                <a:off x="11232801" y="3552569"/>
                <a:ext cx="551601" cy="46128"/>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任意多边形 367"/>
              <p:cNvSpPr>
                <a:spLocks noChangeAspect="1"/>
              </p:cNvSpPr>
              <p:nvPr userDrawn="1"/>
            </p:nvSpPr>
            <p:spPr>
              <a:xfrm>
                <a:off x="11310423" y="4073692"/>
                <a:ext cx="433894" cy="657812"/>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9" name="任意多边形 368"/>
              <p:cNvSpPr>
                <a:spLocks noChangeAspect="1"/>
              </p:cNvSpPr>
              <p:nvPr userDrawn="1"/>
            </p:nvSpPr>
            <p:spPr>
              <a:xfrm>
                <a:off x="11237453" y="4659193"/>
                <a:ext cx="579898" cy="58986"/>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0" name="任意多边形 369"/>
              <p:cNvSpPr>
                <a:spLocks noChangeAspect="1"/>
              </p:cNvSpPr>
              <p:nvPr userDrawn="1"/>
            </p:nvSpPr>
            <p:spPr>
              <a:xfrm>
                <a:off x="11256059" y="4672489"/>
                <a:ext cx="542685" cy="45719"/>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68" name="组合 567"/>
              <p:cNvGrpSpPr/>
              <p:nvPr userDrawn="1"/>
            </p:nvGrpSpPr>
            <p:grpSpPr>
              <a:xfrm flipH="1">
                <a:off x="11465381" y="2231065"/>
                <a:ext cx="86830" cy="87605"/>
                <a:chOff x="7858" y="4338"/>
                <a:chExt cx="224" cy="226"/>
              </a:xfrm>
              <a:grpFill/>
            </p:grpSpPr>
            <p:sp>
              <p:nvSpPr>
                <p:cNvPr id="569" name="矩形 568"/>
                <p:cNvSpPr/>
                <p:nvPr/>
              </p:nvSpPr>
              <p:spPr>
                <a:xfrm>
                  <a:off x="8026" y="4338"/>
                  <a:ext cx="57" cy="227"/>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矩形 569"/>
                <p:cNvSpPr/>
                <p:nvPr/>
              </p:nvSpPr>
              <p:spPr>
                <a:xfrm>
                  <a:off x="7858" y="4338"/>
                  <a:ext cx="57" cy="227"/>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1" name="矩形 570"/>
              <p:cNvSpPr/>
              <p:nvPr userDrawn="1"/>
            </p:nvSpPr>
            <p:spPr>
              <a:xfrm flipH="1">
                <a:off x="11572533" y="2234686"/>
                <a:ext cx="22095" cy="82800"/>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矩形 571"/>
              <p:cNvSpPr/>
              <p:nvPr userDrawn="1"/>
            </p:nvSpPr>
            <p:spPr>
              <a:xfrm flipH="1">
                <a:off x="11424480" y="2234686"/>
                <a:ext cx="22095" cy="82800"/>
              </a:xfrm>
              <a:prstGeom prst="rect">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圆角矩形 576"/>
              <p:cNvSpPr/>
              <p:nvPr userDrawn="1"/>
            </p:nvSpPr>
            <p:spPr>
              <a:xfrm rot="16200000" flipH="1">
                <a:off x="11486700" y="3466902"/>
                <a:ext cx="43802" cy="4612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圆角矩形 577"/>
              <p:cNvSpPr/>
              <p:nvPr userDrawn="1"/>
            </p:nvSpPr>
            <p:spPr>
              <a:xfrm rot="16200000" flipH="1">
                <a:off x="11486700" y="3638623"/>
                <a:ext cx="43802" cy="46129"/>
              </a:xfrm>
              <a:prstGeom prst="roundRect">
                <a:avLst>
                  <a:gd name="adj" fmla="val 5000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任意多边形 624"/>
              <p:cNvSpPr>
                <a:spLocks noChangeAspect="1"/>
              </p:cNvSpPr>
              <p:nvPr userDrawn="1"/>
            </p:nvSpPr>
            <p:spPr>
              <a:xfrm>
                <a:off x="11310423" y="4074329"/>
                <a:ext cx="433894" cy="120083"/>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500" b="1" spc="0">
                    <a:solidFill>
                      <a:schemeClr val="lt1">
                        <a:alpha val="70000"/>
                      </a:schemeClr>
                    </a:solidFill>
                  </a:rPr>
                  <a:t>安检入口</a:t>
                </a:r>
              </a:p>
            </p:txBody>
          </p:sp>
        </p:grpSp>
        <p:sp>
          <p:nvSpPr>
            <p:cNvPr id="367" name="任意多边形 366"/>
            <p:cNvSpPr>
              <a:spLocks noChangeAspect="1"/>
            </p:cNvSpPr>
            <p:nvPr userDrawn="1"/>
          </p:nvSpPr>
          <p:spPr>
            <a:xfrm>
              <a:off x="10723557" y="3995228"/>
              <a:ext cx="432885" cy="736124"/>
            </a:xfrm>
            <a:custGeom>
              <a:avLst/>
              <a:gdLst>
                <a:gd name="idx" fmla="cos wd2 2700000"/>
                <a:gd name="idy" fmla="sin hd2 2700000"/>
                <a:gd name="il" fmla="+- hc 0 idx"/>
                <a:gd name="ir" fmla="+- hc idx 0"/>
                <a:gd name="it" fmla="+- vc 0 idy"/>
                <a:gd name="ib" fmla="+- vc idy 0"/>
                <a:gd name="connsiteX0" fmla="*/ 2 w 10003"/>
                <a:gd name="connsiteY0" fmla="*/ 1451 h 8112"/>
                <a:gd name="connsiteX1" fmla="*/ 4736 w 10003"/>
                <a:gd name="connsiteY1" fmla="*/ 83 h 8112"/>
                <a:gd name="connsiteX2" fmla="*/ 10002 w 10003"/>
                <a:gd name="connsiteY2" fmla="*/ 1451 h 8112"/>
                <a:gd name="connsiteX3" fmla="*/ 10002 w 10003"/>
                <a:gd name="connsiteY3" fmla="*/ 1537 h 8112"/>
                <a:gd name="connsiteX4" fmla="*/ 10002 w 10003"/>
                <a:gd name="connsiteY4" fmla="*/ 1537 h 8112"/>
                <a:gd name="connsiteX5" fmla="*/ 10002 w 10003"/>
                <a:gd name="connsiteY5" fmla="*/ 8112 h 8112"/>
                <a:gd name="connsiteX6" fmla="*/ 2 w 10003"/>
                <a:gd name="connsiteY6" fmla="*/ 8112 h 8112"/>
                <a:gd name="connsiteX7" fmla="*/ 2 w 10003"/>
                <a:gd name="connsiteY7" fmla="*/ 1537 h 8112"/>
                <a:gd name="connsiteX8" fmla="*/ 2 w 10003"/>
                <a:gd name="connsiteY8" fmla="*/ 1537 h 8112"/>
                <a:gd name="connsiteX9" fmla="*/ 2 w 10003"/>
                <a:gd name="connsiteY9" fmla="*/ 1451 h 8112"/>
                <a:gd name="connsiteX0" fmla="*/ 2 w 10000"/>
                <a:gd name="connsiteY0" fmla="*/ 1747 h 9958"/>
                <a:gd name="connsiteX1" fmla="*/ 4735 w 10000"/>
                <a:gd name="connsiteY1" fmla="*/ 60 h 9958"/>
                <a:gd name="connsiteX2" fmla="*/ 9999 w 10000"/>
                <a:gd name="connsiteY2" fmla="*/ 1747 h 9958"/>
                <a:gd name="connsiteX3" fmla="*/ 9999 w 10000"/>
                <a:gd name="connsiteY3" fmla="*/ 1853 h 9958"/>
                <a:gd name="connsiteX4" fmla="*/ 9999 w 10000"/>
                <a:gd name="connsiteY4" fmla="*/ 1853 h 9958"/>
                <a:gd name="connsiteX5" fmla="*/ 9999 w 10000"/>
                <a:gd name="connsiteY5" fmla="*/ 9958 h 9958"/>
                <a:gd name="connsiteX6" fmla="*/ 2 w 10000"/>
                <a:gd name="connsiteY6" fmla="*/ 9958 h 9958"/>
                <a:gd name="connsiteX7" fmla="*/ 2 w 10000"/>
                <a:gd name="connsiteY7" fmla="*/ 1853 h 9958"/>
                <a:gd name="connsiteX8" fmla="*/ 2 w 10000"/>
                <a:gd name="connsiteY8" fmla="*/ 1853 h 9958"/>
                <a:gd name="connsiteX9" fmla="*/ 2 w 10000"/>
                <a:gd name="connsiteY9" fmla="*/ 1747 h 9958"/>
                <a:gd name="connsiteX0" fmla="*/ 2 w 9999"/>
                <a:gd name="connsiteY0" fmla="*/ 1742 h 9988"/>
                <a:gd name="connsiteX1" fmla="*/ 4735 w 9999"/>
                <a:gd name="connsiteY1" fmla="*/ 48 h 9988"/>
                <a:gd name="connsiteX2" fmla="*/ 9999 w 9999"/>
                <a:gd name="connsiteY2" fmla="*/ 1742 h 9988"/>
                <a:gd name="connsiteX3" fmla="*/ 9999 w 9999"/>
                <a:gd name="connsiteY3" fmla="*/ 1849 h 9988"/>
                <a:gd name="connsiteX4" fmla="*/ 9999 w 9999"/>
                <a:gd name="connsiteY4" fmla="*/ 1849 h 9988"/>
                <a:gd name="connsiteX5" fmla="*/ 9999 w 9999"/>
                <a:gd name="connsiteY5" fmla="*/ 9988 h 9988"/>
                <a:gd name="connsiteX6" fmla="*/ 2 w 9999"/>
                <a:gd name="connsiteY6" fmla="*/ 9988 h 9988"/>
                <a:gd name="connsiteX7" fmla="*/ 2 w 9999"/>
                <a:gd name="connsiteY7" fmla="*/ 1849 h 9988"/>
                <a:gd name="connsiteX8" fmla="*/ 2 w 9999"/>
                <a:gd name="connsiteY8" fmla="*/ 1849 h 9988"/>
                <a:gd name="connsiteX9" fmla="*/ 2 w 9999"/>
                <a:gd name="connsiteY9" fmla="*/ 1742 h 9988"/>
                <a:gd name="connsiteX0" fmla="*/ 0 w 9998"/>
                <a:gd name="connsiteY0" fmla="*/ 1696 h 9952"/>
                <a:gd name="connsiteX1" fmla="*/ 4733 w 9998"/>
                <a:gd name="connsiteY1" fmla="*/ 0 h 9952"/>
                <a:gd name="connsiteX2" fmla="*/ 9998 w 9998"/>
                <a:gd name="connsiteY2" fmla="*/ 1696 h 9952"/>
                <a:gd name="connsiteX3" fmla="*/ 9998 w 9998"/>
                <a:gd name="connsiteY3" fmla="*/ 1803 h 9952"/>
                <a:gd name="connsiteX4" fmla="*/ 9998 w 9998"/>
                <a:gd name="connsiteY4" fmla="*/ 1803 h 9952"/>
                <a:gd name="connsiteX5" fmla="*/ 9998 w 9998"/>
                <a:gd name="connsiteY5" fmla="*/ 9952 h 9952"/>
                <a:gd name="connsiteX6" fmla="*/ 0 w 9998"/>
                <a:gd name="connsiteY6" fmla="*/ 9952 h 9952"/>
                <a:gd name="connsiteX7" fmla="*/ 0 w 9998"/>
                <a:gd name="connsiteY7" fmla="*/ 1803 h 9952"/>
                <a:gd name="connsiteX8" fmla="*/ 0 w 9998"/>
                <a:gd name="connsiteY8" fmla="*/ 1803 h 9952"/>
                <a:gd name="connsiteX9" fmla="*/ 0 w 9998"/>
                <a:gd name="connsiteY9" fmla="*/ 1696 h 9952"/>
                <a:gd name="connsiteX0" fmla="*/ 0 w 10000"/>
                <a:gd name="connsiteY0" fmla="*/ 839 h 9135"/>
                <a:gd name="connsiteX1" fmla="*/ 4734 w 10000"/>
                <a:gd name="connsiteY1" fmla="*/ 0 h 9135"/>
                <a:gd name="connsiteX2" fmla="*/ 10000 w 10000"/>
                <a:gd name="connsiteY2" fmla="*/ 839 h 9135"/>
                <a:gd name="connsiteX3" fmla="*/ 10000 w 10000"/>
                <a:gd name="connsiteY3" fmla="*/ 947 h 9135"/>
                <a:gd name="connsiteX4" fmla="*/ 10000 w 10000"/>
                <a:gd name="connsiteY4" fmla="*/ 947 h 9135"/>
                <a:gd name="connsiteX5" fmla="*/ 10000 w 10000"/>
                <a:gd name="connsiteY5" fmla="*/ 9135 h 9135"/>
                <a:gd name="connsiteX6" fmla="*/ 0 w 10000"/>
                <a:gd name="connsiteY6" fmla="*/ 9135 h 9135"/>
                <a:gd name="connsiteX7" fmla="*/ 0 w 10000"/>
                <a:gd name="connsiteY7" fmla="*/ 947 h 9135"/>
                <a:gd name="connsiteX8" fmla="*/ 0 w 10000"/>
                <a:gd name="connsiteY8" fmla="*/ 947 h 9135"/>
                <a:gd name="connsiteX9" fmla="*/ 0 w 10000"/>
                <a:gd name="connsiteY9" fmla="*/ 839 h 9135"/>
                <a:gd name="connsiteX0" fmla="*/ 0 w 10000"/>
                <a:gd name="connsiteY0" fmla="*/ 0 h 9082"/>
                <a:gd name="connsiteX1" fmla="*/ 10000 w 10000"/>
                <a:gd name="connsiteY1" fmla="*/ 0 h 9082"/>
                <a:gd name="connsiteX2" fmla="*/ 10000 w 10000"/>
                <a:gd name="connsiteY2" fmla="*/ 119 h 9082"/>
                <a:gd name="connsiteX3" fmla="*/ 10000 w 10000"/>
                <a:gd name="connsiteY3" fmla="*/ 119 h 9082"/>
                <a:gd name="connsiteX4" fmla="*/ 10000 w 10000"/>
                <a:gd name="connsiteY4" fmla="*/ 9082 h 9082"/>
                <a:gd name="connsiteX5" fmla="*/ 0 w 10000"/>
                <a:gd name="connsiteY5" fmla="*/ 9082 h 9082"/>
                <a:gd name="connsiteX6" fmla="*/ 0 w 10000"/>
                <a:gd name="connsiteY6" fmla="*/ 119 h 9082"/>
                <a:gd name="connsiteX7" fmla="*/ 0 w 10000"/>
                <a:gd name="connsiteY7" fmla="*/ 119 h 9082"/>
                <a:gd name="connsiteX8" fmla="*/ 0 w 10000"/>
                <a:gd name="connsiteY8" fmla="*/ 0 h 9082"/>
                <a:gd name="connsiteX0" fmla="*/ 0 w 10131"/>
                <a:gd name="connsiteY0" fmla="*/ 0 h 10753"/>
                <a:gd name="connsiteX1" fmla="*/ 10131 w 10131"/>
                <a:gd name="connsiteY1" fmla="*/ 753 h 10753"/>
                <a:gd name="connsiteX2" fmla="*/ 10131 w 10131"/>
                <a:gd name="connsiteY2" fmla="*/ 884 h 10753"/>
                <a:gd name="connsiteX3" fmla="*/ 10131 w 10131"/>
                <a:gd name="connsiteY3" fmla="*/ 884 h 10753"/>
                <a:gd name="connsiteX4" fmla="*/ 10131 w 10131"/>
                <a:gd name="connsiteY4" fmla="*/ 10753 h 10753"/>
                <a:gd name="connsiteX5" fmla="*/ 131 w 10131"/>
                <a:gd name="connsiteY5" fmla="*/ 10753 h 10753"/>
                <a:gd name="connsiteX6" fmla="*/ 131 w 10131"/>
                <a:gd name="connsiteY6" fmla="*/ 884 h 10753"/>
                <a:gd name="connsiteX7" fmla="*/ 131 w 10131"/>
                <a:gd name="connsiteY7" fmla="*/ 884 h 10753"/>
                <a:gd name="connsiteX8" fmla="*/ 0 w 10131"/>
                <a:gd name="connsiteY8" fmla="*/ 0 h 10753"/>
                <a:gd name="connsiteX0" fmla="*/ 0 w 10098"/>
                <a:gd name="connsiteY0" fmla="*/ 0 h 11014"/>
                <a:gd name="connsiteX1" fmla="*/ 10098 w 10098"/>
                <a:gd name="connsiteY1" fmla="*/ 1014 h 11014"/>
                <a:gd name="connsiteX2" fmla="*/ 10098 w 10098"/>
                <a:gd name="connsiteY2" fmla="*/ 1145 h 11014"/>
                <a:gd name="connsiteX3" fmla="*/ 10098 w 10098"/>
                <a:gd name="connsiteY3" fmla="*/ 1145 h 11014"/>
                <a:gd name="connsiteX4" fmla="*/ 10098 w 10098"/>
                <a:gd name="connsiteY4" fmla="*/ 11014 h 11014"/>
                <a:gd name="connsiteX5" fmla="*/ 98 w 10098"/>
                <a:gd name="connsiteY5" fmla="*/ 11014 h 11014"/>
                <a:gd name="connsiteX6" fmla="*/ 98 w 10098"/>
                <a:gd name="connsiteY6" fmla="*/ 1145 h 11014"/>
                <a:gd name="connsiteX7" fmla="*/ 98 w 10098"/>
                <a:gd name="connsiteY7" fmla="*/ 1145 h 11014"/>
                <a:gd name="connsiteX8" fmla="*/ 0 w 10098"/>
                <a:gd name="connsiteY8" fmla="*/ 0 h 11014"/>
                <a:gd name="connsiteX0" fmla="*/ 14 w 10013"/>
                <a:gd name="connsiteY0" fmla="*/ 0 h 11188"/>
                <a:gd name="connsiteX1" fmla="*/ 10013 w 10013"/>
                <a:gd name="connsiteY1" fmla="*/ 1188 h 11188"/>
                <a:gd name="connsiteX2" fmla="*/ 10013 w 10013"/>
                <a:gd name="connsiteY2" fmla="*/ 1319 h 11188"/>
                <a:gd name="connsiteX3" fmla="*/ 10013 w 10013"/>
                <a:gd name="connsiteY3" fmla="*/ 1319 h 11188"/>
                <a:gd name="connsiteX4" fmla="*/ 10013 w 10013"/>
                <a:gd name="connsiteY4" fmla="*/ 11188 h 11188"/>
                <a:gd name="connsiteX5" fmla="*/ 13 w 10013"/>
                <a:gd name="connsiteY5" fmla="*/ 11188 h 11188"/>
                <a:gd name="connsiteX6" fmla="*/ 13 w 10013"/>
                <a:gd name="connsiteY6" fmla="*/ 1319 h 11188"/>
                <a:gd name="connsiteX7" fmla="*/ 13 w 10013"/>
                <a:gd name="connsiteY7" fmla="*/ 1319 h 11188"/>
                <a:gd name="connsiteX8" fmla="*/ 14 w 10013"/>
                <a:gd name="connsiteY8" fmla="*/ 0 h 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3" h="11188">
                  <a:moveTo>
                    <a:pt x="14" y="0"/>
                  </a:moveTo>
                  <a:lnTo>
                    <a:pt x="10013" y="1188"/>
                  </a:lnTo>
                  <a:lnTo>
                    <a:pt x="10013" y="1319"/>
                  </a:lnTo>
                  <a:lnTo>
                    <a:pt x="10013" y="1319"/>
                  </a:lnTo>
                  <a:lnTo>
                    <a:pt x="10013" y="11188"/>
                  </a:lnTo>
                  <a:lnTo>
                    <a:pt x="13" y="11188"/>
                  </a:lnTo>
                  <a:lnTo>
                    <a:pt x="13" y="1319"/>
                  </a:lnTo>
                  <a:lnTo>
                    <a:pt x="13" y="1319"/>
                  </a:lnTo>
                  <a:cubicBezTo>
                    <a:pt x="-31" y="1024"/>
                    <a:pt x="58" y="295"/>
                    <a:pt x="14" y="0"/>
                  </a:cubicBez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674" name="组合 673"/>
            <p:cNvGrpSpPr/>
            <p:nvPr userDrawn="1"/>
          </p:nvGrpSpPr>
          <p:grpSpPr>
            <a:xfrm>
              <a:off x="10726476" y="4411949"/>
              <a:ext cx="425871" cy="319797"/>
              <a:chOff x="10579702" y="4411949"/>
              <a:chExt cx="571243" cy="319797"/>
            </a:xfrm>
            <a:noFill/>
          </p:grpSpPr>
          <p:sp>
            <p:nvSpPr>
              <p:cNvPr id="515" name="圆角矩形 514"/>
              <p:cNvSpPr>
                <a:spLocks noChangeAspect="1"/>
              </p:cNvSpPr>
              <p:nvPr userDrawn="1"/>
            </p:nvSpPr>
            <p:spPr>
              <a:xfrm>
                <a:off x="10649234" y="4484479"/>
                <a:ext cx="72100" cy="174738"/>
              </a:xfrm>
              <a:prstGeom prst="roundRect">
                <a:avLst>
                  <a:gd name="adj" fmla="val 3675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16" name="圆角矩形 515"/>
              <p:cNvSpPr>
                <a:spLocks noChangeAspect="1"/>
              </p:cNvSpPr>
              <p:nvPr userDrawn="1"/>
            </p:nvSpPr>
            <p:spPr>
              <a:xfrm>
                <a:off x="10757283" y="4484479"/>
                <a:ext cx="72100" cy="174738"/>
              </a:xfrm>
              <a:prstGeom prst="roundRect">
                <a:avLst>
                  <a:gd name="adj" fmla="val 3675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17" name="任意多边形 516"/>
              <p:cNvSpPr>
                <a:spLocks noChangeAspect="1"/>
              </p:cNvSpPr>
              <p:nvPr userDrawn="1"/>
            </p:nvSpPr>
            <p:spPr>
              <a:xfrm>
                <a:off x="10833942" y="4411949"/>
                <a:ext cx="62763" cy="31979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01" h="2549">
                    <a:moveTo>
                      <a:pt x="0" y="850"/>
                    </a:moveTo>
                    <a:cubicBezTo>
                      <a:pt x="-15" y="373"/>
                      <a:pt x="422" y="-12"/>
                      <a:pt x="850" y="0"/>
                    </a:cubicBezTo>
                    <a:cubicBezTo>
                      <a:pt x="1328" y="-15"/>
                      <a:pt x="1712" y="422"/>
                      <a:pt x="1701" y="850"/>
                    </a:cubicBezTo>
                    <a:lnTo>
                      <a:pt x="1701" y="872"/>
                    </a:lnTo>
                    <a:lnTo>
                      <a:pt x="1701" y="872"/>
                    </a:lnTo>
                    <a:lnTo>
                      <a:pt x="1701" y="2548"/>
                    </a:lnTo>
                    <a:lnTo>
                      <a:pt x="0" y="2548"/>
                    </a:lnTo>
                    <a:lnTo>
                      <a:pt x="0" y="872"/>
                    </a:lnTo>
                    <a:lnTo>
                      <a:pt x="0" y="872"/>
                    </a:lnTo>
                    <a:lnTo>
                      <a:pt x="0" y="850"/>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18" name="圆角矩形 517"/>
              <p:cNvSpPr>
                <a:spLocks noChangeAspect="1"/>
              </p:cNvSpPr>
              <p:nvPr userDrawn="1"/>
            </p:nvSpPr>
            <p:spPr>
              <a:xfrm>
                <a:off x="10842464" y="4455439"/>
                <a:ext cx="45719" cy="45720"/>
              </a:xfrm>
              <a:prstGeom prst="roundRect">
                <a:avLst>
                  <a:gd name="adj" fmla="val 3675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圆角矩形 518"/>
              <p:cNvSpPr>
                <a:spLocks noChangeAspect="1"/>
              </p:cNvSpPr>
              <p:nvPr userDrawn="1"/>
            </p:nvSpPr>
            <p:spPr>
              <a:xfrm>
                <a:off x="10899099" y="4484479"/>
                <a:ext cx="72100" cy="174738"/>
              </a:xfrm>
              <a:prstGeom prst="roundRect">
                <a:avLst>
                  <a:gd name="adj" fmla="val 3675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0" name="圆角矩形 519"/>
              <p:cNvSpPr>
                <a:spLocks noChangeAspect="1"/>
              </p:cNvSpPr>
              <p:nvPr userDrawn="1"/>
            </p:nvSpPr>
            <p:spPr>
              <a:xfrm>
                <a:off x="11010589" y="4484479"/>
                <a:ext cx="72100" cy="174738"/>
              </a:xfrm>
              <a:prstGeom prst="roundRect">
                <a:avLst>
                  <a:gd name="adj" fmla="val 3675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1" name="任意多边形 520"/>
              <p:cNvSpPr>
                <a:spLocks noChangeAspect="1"/>
              </p:cNvSpPr>
              <p:nvPr userDrawn="1"/>
            </p:nvSpPr>
            <p:spPr>
              <a:xfrm>
                <a:off x="11088182" y="4411949"/>
                <a:ext cx="62763" cy="31979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01" h="2549">
                    <a:moveTo>
                      <a:pt x="0" y="850"/>
                    </a:moveTo>
                    <a:cubicBezTo>
                      <a:pt x="-15" y="373"/>
                      <a:pt x="422" y="-12"/>
                      <a:pt x="850" y="0"/>
                    </a:cubicBezTo>
                    <a:cubicBezTo>
                      <a:pt x="1328" y="-15"/>
                      <a:pt x="1712" y="422"/>
                      <a:pt x="1701" y="850"/>
                    </a:cubicBezTo>
                    <a:lnTo>
                      <a:pt x="1701" y="872"/>
                    </a:lnTo>
                    <a:lnTo>
                      <a:pt x="1701" y="872"/>
                    </a:lnTo>
                    <a:lnTo>
                      <a:pt x="1701" y="2548"/>
                    </a:lnTo>
                    <a:lnTo>
                      <a:pt x="0" y="2548"/>
                    </a:lnTo>
                    <a:lnTo>
                      <a:pt x="0" y="872"/>
                    </a:lnTo>
                    <a:lnTo>
                      <a:pt x="0" y="872"/>
                    </a:lnTo>
                    <a:lnTo>
                      <a:pt x="0" y="850"/>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2" name="圆角矩形 521"/>
              <p:cNvSpPr>
                <a:spLocks noChangeAspect="1"/>
              </p:cNvSpPr>
              <p:nvPr userDrawn="1"/>
            </p:nvSpPr>
            <p:spPr>
              <a:xfrm>
                <a:off x="11096704" y="4455439"/>
                <a:ext cx="45719" cy="45720"/>
              </a:xfrm>
              <a:prstGeom prst="roundRect">
                <a:avLst>
                  <a:gd name="adj" fmla="val 3675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任意多边形 522"/>
              <p:cNvSpPr>
                <a:spLocks noChangeAspect="1"/>
              </p:cNvSpPr>
              <p:nvPr userDrawn="1"/>
            </p:nvSpPr>
            <p:spPr>
              <a:xfrm>
                <a:off x="10579702" y="4411949"/>
                <a:ext cx="62763" cy="31979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01" h="2549">
                    <a:moveTo>
                      <a:pt x="0" y="850"/>
                    </a:moveTo>
                    <a:cubicBezTo>
                      <a:pt x="-15" y="373"/>
                      <a:pt x="422" y="-12"/>
                      <a:pt x="850" y="0"/>
                    </a:cubicBezTo>
                    <a:cubicBezTo>
                      <a:pt x="1328" y="-15"/>
                      <a:pt x="1712" y="422"/>
                      <a:pt x="1701" y="850"/>
                    </a:cubicBezTo>
                    <a:lnTo>
                      <a:pt x="1701" y="872"/>
                    </a:lnTo>
                    <a:lnTo>
                      <a:pt x="1701" y="872"/>
                    </a:lnTo>
                    <a:lnTo>
                      <a:pt x="1701" y="2548"/>
                    </a:lnTo>
                    <a:lnTo>
                      <a:pt x="0" y="2548"/>
                    </a:lnTo>
                    <a:lnTo>
                      <a:pt x="0" y="872"/>
                    </a:lnTo>
                    <a:lnTo>
                      <a:pt x="0" y="872"/>
                    </a:lnTo>
                    <a:lnTo>
                      <a:pt x="0" y="850"/>
                    </a:lnTo>
                    <a:close/>
                  </a:path>
                </a:pathLst>
              </a:cu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4" name="圆角矩形 523"/>
              <p:cNvSpPr>
                <a:spLocks noChangeAspect="1"/>
              </p:cNvSpPr>
              <p:nvPr userDrawn="1"/>
            </p:nvSpPr>
            <p:spPr>
              <a:xfrm>
                <a:off x="10588224" y="4455439"/>
                <a:ext cx="45719" cy="45720"/>
              </a:xfrm>
              <a:prstGeom prst="roundRect">
                <a:avLst>
                  <a:gd name="adj" fmla="val 36750"/>
                </a:avLst>
              </a:prstGeom>
              <a:grp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6" name="任意多边形 625"/>
            <p:cNvSpPr>
              <a:spLocks noChangeAspect="1"/>
            </p:cNvSpPr>
            <p:nvPr userDrawn="1"/>
          </p:nvSpPr>
          <p:spPr>
            <a:xfrm>
              <a:off x="10722634" y="3996677"/>
              <a:ext cx="433231" cy="172911"/>
            </a:xfrm>
            <a:custGeom>
              <a:avLst/>
              <a:gdLst>
                <a:gd name="idx" fmla="cos wd2 2700000"/>
                <a:gd name="idy" fmla="sin hd2 2700000"/>
                <a:gd name="il" fmla="+- hc 0 idx"/>
                <a:gd name="ir" fmla="+- hc idx 0"/>
                <a:gd name="it" fmla="+- vc 0 idy"/>
                <a:gd name="ib" fmla="+- vc idy 0"/>
                <a:gd name="connsiteX0" fmla="*/ 2 w 10003"/>
                <a:gd name="connsiteY0" fmla="*/ 1451 h 8112"/>
                <a:gd name="connsiteX1" fmla="*/ 4736 w 10003"/>
                <a:gd name="connsiteY1" fmla="*/ 83 h 8112"/>
                <a:gd name="connsiteX2" fmla="*/ 10002 w 10003"/>
                <a:gd name="connsiteY2" fmla="*/ 1451 h 8112"/>
                <a:gd name="connsiteX3" fmla="*/ 10002 w 10003"/>
                <a:gd name="connsiteY3" fmla="*/ 1537 h 8112"/>
                <a:gd name="connsiteX4" fmla="*/ 10002 w 10003"/>
                <a:gd name="connsiteY4" fmla="*/ 1537 h 8112"/>
                <a:gd name="connsiteX5" fmla="*/ 10002 w 10003"/>
                <a:gd name="connsiteY5" fmla="*/ 8112 h 8112"/>
                <a:gd name="connsiteX6" fmla="*/ 2 w 10003"/>
                <a:gd name="connsiteY6" fmla="*/ 8112 h 8112"/>
                <a:gd name="connsiteX7" fmla="*/ 2 w 10003"/>
                <a:gd name="connsiteY7" fmla="*/ 1537 h 8112"/>
                <a:gd name="connsiteX8" fmla="*/ 2 w 10003"/>
                <a:gd name="connsiteY8" fmla="*/ 1537 h 8112"/>
                <a:gd name="connsiteX9" fmla="*/ 2 w 10003"/>
                <a:gd name="connsiteY9" fmla="*/ 1451 h 8112"/>
                <a:gd name="connsiteX0" fmla="*/ 2 w 10000"/>
                <a:gd name="connsiteY0" fmla="*/ 1747 h 9958"/>
                <a:gd name="connsiteX1" fmla="*/ 4735 w 10000"/>
                <a:gd name="connsiteY1" fmla="*/ 60 h 9958"/>
                <a:gd name="connsiteX2" fmla="*/ 9999 w 10000"/>
                <a:gd name="connsiteY2" fmla="*/ 1747 h 9958"/>
                <a:gd name="connsiteX3" fmla="*/ 9999 w 10000"/>
                <a:gd name="connsiteY3" fmla="*/ 1853 h 9958"/>
                <a:gd name="connsiteX4" fmla="*/ 9999 w 10000"/>
                <a:gd name="connsiteY4" fmla="*/ 1853 h 9958"/>
                <a:gd name="connsiteX5" fmla="*/ 9999 w 10000"/>
                <a:gd name="connsiteY5" fmla="*/ 9958 h 9958"/>
                <a:gd name="connsiteX6" fmla="*/ 2 w 10000"/>
                <a:gd name="connsiteY6" fmla="*/ 9958 h 9958"/>
                <a:gd name="connsiteX7" fmla="*/ 2 w 10000"/>
                <a:gd name="connsiteY7" fmla="*/ 1853 h 9958"/>
                <a:gd name="connsiteX8" fmla="*/ 2 w 10000"/>
                <a:gd name="connsiteY8" fmla="*/ 1853 h 9958"/>
                <a:gd name="connsiteX9" fmla="*/ 2 w 10000"/>
                <a:gd name="connsiteY9" fmla="*/ 1747 h 9958"/>
                <a:gd name="connsiteX0" fmla="*/ 2 w 9999"/>
                <a:gd name="connsiteY0" fmla="*/ 1742 h 9988"/>
                <a:gd name="connsiteX1" fmla="*/ 4735 w 9999"/>
                <a:gd name="connsiteY1" fmla="*/ 48 h 9988"/>
                <a:gd name="connsiteX2" fmla="*/ 9999 w 9999"/>
                <a:gd name="connsiteY2" fmla="*/ 1742 h 9988"/>
                <a:gd name="connsiteX3" fmla="*/ 9999 w 9999"/>
                <a:gd name="connsiteY3" fmla="*/ 1849 h 9988"/>
                <a:gd name="connsiteX4" fmla="*/ 9999 w 9999"/>
                <a:gd name="connsiteY4" fmla="*/ 1849 h 9988"/>
                <a:gd name="connsiteX5" fmla="*/ 9999 w 9999"/>
                <a:gd name="connsiteY5" fmla="*/ 9988 h 9988"/>
                <a:gd name="connsiteX6" fmla="*/ 2 w 9999"/>
                <a:gd name="connsiteY6" fmla="*/ 9988 h 9988"/>
                <a:gd name="connsiteX7" fmla="*/ 2 w 9999"/>
                <a:gd name="connsiteY7" fmla="*/ 1849 h 9988"/>
                <a:gd name="connsiteX8" fmla="*/ 2 w 9999"/>
                <a:gd name="connsiteY8" fmla="*/ 1849 h 9988"/>
                <a:gd name="connsiteX9" fmla="*/ 2 w 9999"/>
                <a:gd name="connsiteY9" fmla="*/ 1742 h 9988"/>
                <a:gd name="connsiteX0" fmla="*/ 0 w 9998"/>
                <a:gd name="connsiteY0" fmla="*/ 1696 h 9952"/>
                <a:gd name="connsiteX1" fmla="*/ 4733 w 9998"/>
                <a:gd name="connsiteY1" fmla="*/ 0 h 9952"/>
                <a:gd name="connsiteX2" fmla="*/ 9998 w 9998"/>
                <a:gd name="connsiteY2" fmla="*/ 1696 h 9952"/>
                <a:gd name="connsiteX3" fmla="*/ 9998 w 9998"/>
                <a:gd name="connsiteY3" fmla="*/ 1803 h 9952"/>
                <a:gd name="connsiteX4" fmla="*/ 9998 w 9998"/>
                <a:gd name="connsiteY4" fmla="*/ 1803 h 9952"/>
                <a:gd name="connsiteX5" fmla="*/ 9998 w 9998"/>
                <a:gd name="connsiteY5" fmla="*/ 9952 h 9952"/>
                <a:gd name="connsiteX6" fmla="*/ 0 w 9998"/>
                <a:gd name="connsiteY6" fmla="*/ 9952 h 9952"/>
                <a:gd name="connsiteX7" fmla="*/ 0 w 9998"/>
                <a:gd name="connsiteY7" fmla="*/ 1803 h 9952"/>
                <a:gd name="connsiteX8" fmla="*/ 0 w 9998"/>
                <a:gd name="connsiteY8" fmla="*/ 1803 h 9952"/>
                <a:gd name="connsiteX9" fmla="*/ 0 w 9998"/>
                <a:gd name="connsiteY9" fmla="*/ 1696 h 9952"/>
                <a:gd name="connsiteX0" fmla="*/ 0 w 10000"/>
                <a:gd name="connsiteY0" fmla="*/ 839 h 9135"/>
                <a:gd name="connsiteX1" fmla="*/ 4734 w 10000"/>
                <a:gd name="connsiteY1" fmla="*/ 0 h 9135"/>
                <a:gd name="connsiteX2" fmla="*/ 10000 w 10000"/>
                <a:gd name="connsiteY2" fmla="*/ 839 h 9135"/>
                <a:gd name="connsiteX3" fmla="*/ 10000 w 10000"/>
                <a:gd name="connsiteY3" fmla="*/ 947 h 9135"/>
                <a:gd name="connsiteX4" fmla="*/ 10000 w 10000"/>
                <a:gd name="connsiteY4" fmla="*/ 947 h 9135"/>
                <a:gd name="connsiteX5" fmla="*/ 10000 w 10000"/>
                <a:gd name="connsiteY5" fmla="*/ 9135 h 9135"/>
                <a:gd name="connsiteX6" fmla="*/ 0 w 10000"/>
                <a:gd name="connsiteY6" fmla="*/ 9135 h 9135"/>
                <a:gd name="connsiteX7" fmla="*/ 0 w 10000"/>
                <a:gd name="connsiteY7" fmla="*/ 947 h 9135"/>
                <a:gd name="connsiteX8" fmla="*/ 0 w 10000"/>
                <a:gd name="connsiteY8" fmla="*/ 947 h 9135"/>
                <a:gd name="connsiteX9" fmla="*/ 0 w 10000"/>
                <a:gd name="connsiteY9" fmla="*/ 839 h 9135"/>
                <a:gd name="connsiteX0" fmla="*/ 0 w 10000"/>
                <a:gd name="connsiteY0" fmla="*/ 0 h 9082"/>
                <a:gd name="connsiteX1" fmla="*/ 10000 w 10000"/>
                <a:gd name="connsiteY1" fmla="*/ 0 h 9082"/>
                <a:gd name="connsiteX2" fmla="*/ 10000 w 10000"/>
                <a:gd name="connsiteY2" fmla="*/ 119 h 9082"/>
                <a:gd name="connsiteX3" fmla="*/ 10000 w 10000"/>
                <a:gd name="connsiteY3" fmla="*/ 119 h 9082"/>
                <a:gd name="connsiteX4" fmla="*/ 10000 w 10000"/>
                <a:gd name="connsiteY4" fmla="*/ 9082 h 9082"/>
                <a:gd name="connsiteX5" fmla="*/ 0 w 10000"/>
                <a:gd name="connsiteY5" fmla="*/ 9082 h 9082"/>
                <a:gd name="connsiteX6" fmla="*/ 0 w 10000"/>
                <a:gd name="connsiteY6" fmla="*/ 119 h 9082"/>
                <a:gd name="connsiteX7" fmla="*/ 0 w 10000"/>
                <a:gd name="connsiteY7" fmla="*/ 119 h 9082"/>
                <a:gd name="connsiteX8" fmla="*/ 0 w 10000"/>
                <a:gd name="connsiteY8" fmla="*/ 0 h 9082"/>
                <a:gd name="connsiteX0" fmla="*/ 0 w 10131"/>
                <a:gd name="connsiteY0" fmla="*/ 0 h 10753"/>
                <a:gd name="connsiteX1" fmla="*/ 10131 w 10131"/>
                <a:gd name="connsiteY1" fmla="*/ 753 h 10753"/>
                <a:gd name="connsiteX2" fmla="*/ 10131 w 10131"/>
                <a:gd name="connsiteY2" fmla="*/ 884 h 10753"/>
                <a:gd name="connsiteX3" fmla="*/ 10131 w 10131"/>
                <a:gd name="connsiteY3" fmla="*/ 884 h 10753"/>
                <a:gd name="connsiteX4" fmla="*/ 10131 w 10131"/>
                <a:gd name="connsiteY4" fmla="*/ 10753 h 10753"/>
                <a:gd name="connsiteX5" fmla="*/ 131 w 10131"/>
                <a:gd name="connsiteY5" fmla="*/ 10753 h 10753"/>
                <a:gd name="connsiteX6" fmla="*/ 131 w 10131"/>
                <a:gd name="connsiteY6" fmla="*/ 884 h 10753"/>
                <a:gd name="connsiteX7" fmla="*/ 131 w 10131"/>
                <a:gd name="connsiteY7" fmla="*/ 884 h 10753"/>
                <a:gd name="connsiteX8" fmla="*/ 0 w 10131"/>
                <a:gd name="connsiteY8" fmla="*/ 0 h 10753"/>
                <a:gd name="connsiteX0" fmla="*/ 0 w 10098"/>
                <a:gd name="connsiteY0" fmla="*/ 0 h 11014"/>
                <a:gd name="connsiteX1" fmla="*/ 10098 w 10098"/>
                <a:gd name="connsiteY1" fmla="*/ 1014 h 11014"/>
                <a:gd name="connsiteX2" fmla="*/ 10098 w 10098"/>
                <a:gd name="connsiteY2" fmla="*/ 1145 h 11014"/>
                <a:gd name="connsiteX3" fmla="*/ 10098 w 10098"/>
                <a:gd name="connsiteY3" fmla="*/ 1145 h 11014"/>
                <a:gd name="connsiteX4" fmla="*/ 10098 w 10098"/>
                <a:gd name="connsiteY4" fmla="*/ 11014 h 11014"/>
                <a:gd name="connsiteX5" fmla="*/ 98 w 10098"/>
                <a:gd name="connsiteY5" fmla="*/ 11014 h 11014"/>
                <a:gd name="connsiteX6" fmla="*/ 98 w 10098"/>
                <a:gd name="connsiteY6" fmla="*/ 1145 h 11014"/>
                <a:gd name="connsiteX7" fmla="*/ 98 w 10098"/>
                <a:gd name="connsiteY7" fmla="*/ 1145 h 11014"/>
                <a:gd name="connsiteX8" fmla="*/ 0 w 10098"/>
                <a:gd name="connsiteY8" fmla="*/ 0 h 11014"/>
                <a:gd name="connsiteX0" fmla="*/ 14 w 10013"/>
                <a:gd name="connsiteY0" fmla="*/ 0 h 11188"/>
                <a:gd name="connsiteX1" fmla="*/ 10013 w 10013"/>
                <a:gd name="connsiteY1" fmla="*/ 1188 h 11188"/>
                <a:gd name="connsiteX2" fmla="*/ 10013 w 10013"/>
                <a:gd name="connsiteY2" fmla="*/ 1319 h 11188"/>
                <a:gd name="connsiteX3" fmla="*/ 10013 w 10013"/>
                <a:gd name="connsiteY3" fmla="*/ 1319 h 11188"/>
                <a:gd name="connsiteX4" fmla="*/ 10013 w 10013"/>
                <a:gd name="connsiteY4" fmla="*/ 11188 h 11188"/>
                <a:gd name="connsiteX5" fmla="*/ 13 w 10013"/>
                <a:gd name="connsiteY5" fmla="*/ 11188 h 11188"/>
                <a:gd name="connsiteX6" fmla="*/ 13 w 10013"/>
                <a:gd name="connsiteY6" fmla="*/ 1319 h 11188"/>
                <a:gd name="connsiteX7" fmla="*/ 13 w 10013"/>
                <a:gd name="connsiteY7" fmla="*/ 1319 h 11188"/>
                <a:gd name="connsiteX8" fmla="*/ 14 w 10013"/>
                <a:gd name="connsiteY8" fmla="*/ 0 h 11188"/>
                <a:gd name="connsiteX0" fmla="*/ 14 w 10021"/>
                <a:gd name="connsiteY0" fmla="*/ 0 h 11188"/>
                <a:gd name="connsiteX1" fmla="*/ 10013 w 10021"/>
                <a:gd name="connsiteY1" fmla="*/ 1188 h 11188"/>
                <a:gd name="connsiteX2" fmla="*/ 10013 w 10021"/>
                <a:gd name="connsiteY2" fmla="*/ 1319 h 11188"/>
                <a:gd name="connsiteX3" fmla="*/ 10013 w 10021"/>
                <a:gd name="connsiteY3" fmla="*/ 1319 h 11188"/>
                <a:gd name="connsiteX4" fmla="*/ 10021 w 10021"/>
                <a:gd name="connsiteY4" fmla="*/ 2628 h 11188"/>
                <a:gd name="connsiteX5" fmla="*/ 10013 w 10021"/>
                <a:gd name="connsiteY5" fmla="*/ 11188 h 11188"/>
                <a:gd name="connsiteX6" fmla="*/ 13 w 10021"/>
                <a:gd name="connsiteY6" fmla="*/ 11188 h 11188"/>
                <a:gd name="connsiteX7" fmla="*/ 13 w 10021"/>
                <a:gd name="connsiteY7" fmla="*/ 1319 h 11188"/>
                <a:gd name="connsiteX8" fmla="*/ 13 w 10021"/>
                <a:gd name="connsiteY8" fmla="*/ 1319 h 11188"/>
                <a:gd name="connsiteX9" fmla="*/ 14 w 10021"/>
                <a:gd name="connsiteY9" fmla="*/ 0 h 11188"/>
                <a:gd name="connsiteX0" fmla="*/ 14 w 10021"/>
                <a:gd name="connsiteY0" fmla="*/ 0 h 11192"/>
                <a:gd name="connsiteX1" fmla="*/ 10013 w 10021"/>
                <a:gd name="connsiteY1" fmla="*/ 1188 h 11192"/>
                <a:gd name="connsiteX2" fmla="*/ 10013 w 10021"/>
                <a:gd name="connsiteY2" fmla="*/ 1319 h 11192"/>
                <a:gd name="connsiteX3" fmla="*/ 10013 w 10021"/>
                <a:gd name="connsiteY3" fmla="*/ 1319 h 11192"/>
                <a:gd name="connsiteX4" fmla="*/ 10021 w 10021"/>
                <a:gd name="connsiteY4" fmla="*/ 2628 h 11192"/>
                <a:gd name="connsiteX5" fmla="*/ 13 w 10021"/>
                <a:gd name="connsiteY5" fmla="*/ 11188 h 11192"/>
                <a:gd name="connsiteX6" fmla="*/ 13 w 10021"/>
                <a:gd name="connsiteY6" fmla="*/ 1319 h 11192"/>
                <a:gd name="connsiteX7" fmla="*/ 13 w 10021"/>
                <a:gd name="connsiteY7" fmla="*/ 1319 h 11192"/>
                <a:gd name="connsiteX8" fmla="*/ 14 w 10021"/>
                <a:gd name="connsiteY8" fmla="*/ 0 h 11192"/>
                <a:gd name="connsiteX0" fmla="*/ 14 w 10021"/>
                <a:gd name="connsiteY0" fmla="*/ 0 h 2628"/>
                <a:gd name="connsiteX1" fmla="*/ 10013 w 10021"/>
                <a:gd name="connsiteY1" fmla="*/ 1188 h 2628"/>
                <a:gd name="connsiteX2" fmla="*/ 10013 w 10021"/>
                <a:gd name="connsiteY2" fmla="*/ 1319 h 2628"/>
                <a:gd name="connsiteX3" fmla="*/ 10013 w 10021"/>
                <a:gd name="connsiteY3" fmla="*/ 1319 h 2628"/>
                <a:gd name="connsiteX4" fmla="*/ 10021 w 10021"/>
                <a:gd name="connsiteY4" fmla="*/ 2628 h 2628"/>
                <a:gd name="connsiteX5" fmla="*/ 13 w 10021"/>
                <a:gd name="connsiteY5" fmla="*/ 1319 h 2628"/>
                <a:gd name="connsiteX6" fmla="*/ 13 w 10021"/>
                <a:gd name="connsiteY6" fmla="*/ 1319 h 2628"/>
                <a:gd name="connsiteX7" fmla="*/ 14 w 10021"/>
                <a:gd name="connsiteY7" fmla="*/ 0 h 2628"/>
                <a:gd name="connsiteX0" fmla="*/ 14 w 10000"/>
                <a:gd name="connsiteY0" fmla="*/ 0 h 10000"/>
                <a:gd name="connsiteX1" fmla="*/ 9992 w 10000"/>
                <a:gd name="connsiteY1" fmla="*/ 4521 h 10000"/>
                <a:gd name="connsiteX2" fmla="*/ 9992 w 10000"/>
                <a:gd name="connsiteY2" fmla="*/ 5019 h 10000"/>
                <a:gd name="connsiteX3" fmla="*/ 9992 w 10000"/>
                <a:gd name="connsiteY3" fmla="*/ 5019 h 10000"/>
                <a:gd name="connsiteX4" fmla="*/ 10000 w 10000"/>
                <a:gd name="connsiteY4" fmla="*/ 10000 h 10000"/>
                <a:gd name="connsiteX5" fmla="*/ 13 w 10000"/>
                <a:gd name="connsiteY5" fmla="*/ 5019 h 10000"/>
                <a:gd name="connsiteX6" fmla="*/ 13 w 10000"/>
                <a:gd name="connsiteY6" fmla="*/ 5019 h 10000"/>
                <a:gd name="connsiteX7" fmla="*/ 14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4" y="0"/>
                  </a:moveTo>
                  <a:lnTo>
                    <a:pt x="9992" y="4521"/>
                  </a:lnTo>
                  <a:lnTo>
                    <a:pt x="9992" y="5019"/>
                  </a:lnTo>
                  <a:lnTo>
                    <a:pt x="9992" y="5019"/>
                  </a:lnTo>
                  <a:cubicBezTo>
                    <a:pt x="9995" y="6678"/>
                    <a:pt x="9997" y="8341"/>
                    <a:pt x="10000" y="10000"/>
                  </a:cubicBezTo>
                  <a:lnTo>
                    <a:pt x="13" y="5019"/>
                  </a:lnTo>
                  <a:lnTo>
                    <a:pt x="13" y="5019"/>
                  </a:lnTo>
                  <a:cubicBezTo>
                    <a:pt x="-31" y="3896"/>
                    <a:pt x="58" y="1123"/>
                    <a:pt x="14" y="0"/>
                  </a:cubicBez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6" name="任意多边形 365"/>
            <p:cNvSpPr>
              <a:spLocks noChangeAspect="1"/>
            </p:cNvSpPr>
            <p:nvPr userDrawn="1"/>
          </p:nvSpPr>
          <p:spPr>
            <a:xfrm>
              <a:off x="6569304" y="3997819"/>
              <a:ext cx="437292" cy="733927"/>
            </a:xfrm>
            <a:custGeom>
              <a:avLst/>
              <a:gdLst>
                <a:gd name="connsiteX0" fmla="*/ 0 w 1496"/>
                <a:gd name="connsiteY0" fmla="*/ 340 h 2036"/>
                <a:gd name="connsiteX1" fmla="*/ 1496 w 1496"/>
                <a:gd name="connsiteY1" fmla="*/ 340 h 2036"/>
                <a:gd name="connsiteX2" fmla="*/ 1496 w 1496"/>
                <a:gd name="connsiteY2" fmla="*/ 362 h 2036"/>
                <a:gd name="connsiteX3" fmla="*/ 1496 w 1496"/>
                <a:gd name="connsiteY3" fmla="*/ 362 h 2036"/>
                <a:gd name="connsiteX4" fmla="*/ 1496 w 1496"/>
                <a:gd name="connsiteY4" fmla="*/ 2037 h 2036"/>
                <a:gd name="connsiteX5" fmla="*/ 0 w 1496"/>
                <a:gd name="connsiteY5" fmla="*/ 2037 h 2036"/>
                <a:gd name="connsiteX6" fmla="*/ 0 w 1496"/>
                <a:gd name="connsiteY6" fmla="*/ 362 h 2036"/>
                <a:gd name="connsiteX7" fmla="*/ 0 w 1496"/>
                <a:gd name="connsiteY7" fmla="*/ 362 h 2036"/>
                <a:gd name="connsiteX8" fmla="*/ 0 w 1496"/>
                <a:gd name="connsiteY8" fmla="*/ 340 h 2036"/>
                <a:gd name="connsiteX0" fmla="*/ 0 w 10000"/>
                <a:gd name="connsiteY0" fmla="*/ 0 h 8331"/>
                <a:gd name="connsiteX1" fmla="*/ 10000 w 10000"/>
                <a:gd name="connsiteY1" fmla="*/ 0 h 8331"/>
                <a:gd name="connsiteX2" fmla="*/ 10000 w 10000"/>
                <a:gd name="connsiteY2" fmla="*/ 108 h 8331"/>
                <a:gd name="connsiteX3" fmla="*/ 10000 w 10000"/>
                <a:gd name="connsiteY3" fmla="*/ 108 h 8331"/>
                <a:gd name="connsiteX4" fmla="*/ 10000 w 10000"/>
                <a:gd name="connsiteY4" fmla="*/ 8331 h 8331"/>
                <a:gd name="connsiteX5" fmla="*/ 0 w 10000"/>
                <a:gd name="connsiteY5" fmla="*/ 8331 h 8331"/>
                <a:gd name="connsiteX6" fmla="*/ 0 w 10000"/>
                <a:gd name="connsiteY6" fmla="*/ 108 h 8331"/>
                <a:gd name="connsiteX7" fmla="*/ 0 w 10000"/>
                <a:gd name="connsiteY7" fmla="*/ 108 h 8331"/>
                <a:gd name="connsiteX8" fmla="*/ 0 w 10000"/>
                <a:gd name="connsiteY8" fmla="*/ 0 h 8331"/>
                <a:gd name="connsiteX0" fmla="*/ 0 w 10000"/>
                <a:gd name="connsiteY0" fmla="*/ 1159 h 11159"/>
                <a:gd name="connsiteX1" fmla="*/ 10000 w 10000"/>
                <a:gd name="connsiteY1" fmla="*/ 0 h 11159"/>
                <a:gd name="connsiteX2" fmla="*/ 10000 w 10000"/>
                <a:gd name="connsiteY2" fmla="*/ 1289 h 11159"/>
                <a:gd name="connsiteX3" fmla="*/ 10000 w 10000"/>
                <a:gd name="connsiteY3" fmla="*/ 1289 h 11159"/>
                <a:gd name="connsiteX4" fmla="*/ 10000 w 10000"/>
                <a:gd name="connsiteY4" fmla="*/ 11159 h 11159"/>
                <a:gd name="connsiteX5" fmla="*/ 0 w 10000"/>
                <a:gd name="connsiteY5" fmla="*/ 11159 h 11159"/>
                <a:gd name="connsiteX6" fmla="*/ 0 w 10000"/>
                <a:gd name="connsiteY6" fmla="*/ 1289 h 11159"/>
                <a:gd name="connsiteX7" fmla="*/ 0 w 10000"/>
                <a:gd name="connsiteY7" fmla="*/ 1289 h 11159"/>
                <a:gd name="connsiteX8" fmla="*/ 0 w 10000"/>
                <a:gd name="connsiteY8" fmla="*/ 1159 h 1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1159">
                  <a:moveTo>
                    <a:pt x="0" y="1159"/>
                  </a:moveTo>
                  <a:lnTo>
                    <a:pt x="10000" y="0"/>
                  </a:lnTo>
                  <a:lnTo>
                    <a:pt x="10000" y="1289"/>
                  </a:lnTo>
                  <a:lnTo>
                    <a:pt x="10000" y="1289"/>
                  </a:lnTo>
                  <a:lnTo>
                    <a:pt x="10000" y="11159"/>
                  </a:lnTo>
                  <a:lnTo>
                    <a:pt x="0" y="11159"/>
                  </a:lnTo>
                  <a:lnTo>
                    <a:pt x="0" y="1289"/>
                  </a:lnTo>
                  <a:lnTo>
                    <a:pt x="0" y="1289"/>
                  </a:lnTo>
                  <a:lnTo>
                    <a:pt x="0" y="1159"/>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8" name="任意多边形 627"/>
            <p:cNvSpPr>
              <a:spLocks noChangeAspect="1"/>
            </p:cNvSpPr>
            <p:nvPr userDrawn="1"/>
          </p:nvSpPr>
          <p:spPr>
            <a:xfrm flipH="1">
              <a:off x="6568553" y="3996677"/>
              <a:ext cx="438175" cy="172911"/>
            </a:xfrm>
            <a:custGeom>
              <a:avLst/>
              <a:gdLst>
                <a:gd name="idx" fmla="cos wd2 2700000"/>
                <a:gd name="idy" fmla="sin hd2 2700000"/>
                <a:gd name="il" fmla="+- hc 0 idx"/>
                <a:gd name="ir" fmla="+- hc idx 0"/>
                <a:gd name="it" fmla="+- vc 0 idy"/>
                <a:gd name="ib" fmla="+- vc idy 0"/>
                <a:gd name="connsiteX0" fmla="*/ 2 w 10003"/>
                <a:gd name="connsiteY0" fmla="*/ 1451 h 8112"/>
                <a:gd name="connsiteX1" fmla="*/ 4736 w 10003"/>
                <a:gd name="connsiteY1" fmla="*/ 83 h 8112"/>
                <a:gd name="connsiteX2" fmla="*/ 10002 w 10003"/>
                <a:gd name="connsiteY2" fmla="*/ 1451 h 8112"/>
                <a:gd name="connsiteX3" fmla="*/ 10002 w 10003"/>
                <a:gd name="connsiteY3" fmla="*/ 1537 h 8112"/>
                <a:gd name="connsiteX4" fmla="*/ 10002 w 10003"/>
                <a:gd name="connsiteY4" fmla="*/ 1537 h 8112"/>
                <a:gd name="connsiteX5" fmla="*/ 10002 w 10003"/>
                <a:gd name="connsiteY5" fmla="*/ 8112 h 8112"/>
                <a:gd name="connsiteX6" fmla="*/ 2 w 10003"/>
                <a:gd name="connsiteY6" fmla="*/ 8112 h 8112"/>
                <a:gd name="connsiteX7" fmla="*/ 2 w 10003"/>
                <a:gd name="connsiteY7" fmla="*/ 1537 h 8112"/>
                <a:gd name="connsiteX8" fmla="*/ 2 w 10003"/>
                <a:gd name="connsiteY8" fmla="*/ 1537 h 8112"/>
                <a:gd name="connsiteX9" fmla="*/ 2 w 10003"/>
                <a:gd name="connsiteY9" fmla="*/ 1451 h 8112"/>
                <a:gd name="connsiteX0" fmla="*/ 2 w 10000"/>
                <a:gd name="connsiteY0" fmla="*/ 1747 h 9958"/>
                <a:gd name="connsiteX1" fmla="*/ 4735 w 10000"/>
                <a:gd name="connsiteY1" fmla="*/ 60 h 9958"/>
                <a:gd name="connsiteX2" fmla="*/ 9999 w 10000"/>
                <a:gd name="connsiteY2" fmla="*/ 1747 h 9958"/>
                <a:gd name="connsiteX3" fmla="*/ 9999 w 10000"/>
                <a:gd name="connsiteY3" fmla="*/ 1853 h 9958"/>
                <a:gd name="connsiteX4" fmla="*/ 9999 w 10000"/>
                <a:gd name="connsiteY4" fmla="*/ 1853 h 9958"/>
                <a:gd name="connsiteX5" fmla="*/ 9999 w 10000"/>
                <a:gd name="connsiteY5" fmla="*/ 9958 h 9958"/>
                <a:gd name="connsiteX6" fmla="*/ 2 w 10000"/>
                <a:gd name="connsiteY6" fmla="*/ 9958 h 9958"/>
                <a:gd name="connsiteX7" fmla="*/ 2 w 10000"/>
                <a:gd name="connsiteY7" fmla="*/ 1853 h 9958"/>
                <a:gd name="connsiteX8" fmla="*/ 2 w 10000"/>
                <a:gd name="connsiteY8" fmla="*/ 1853 h 9958"/>
                <a:gd name="connsiteX9" fmla="*/ 2 w 10000"/>
                <a:gd name="connsiteY9" fmla="*/ 1747 h 9958"/>
                <a:gd name="connsiteX0" fmla="*/ 2 w 9999"/>
                <a:gd name="connsiteY0" fmla="*/ 1742 h 9988"/>
                <a:gd name="connsiteX1" fmla="*/ 4735 w 9999"/>
                <a:gd name="connsiteY1" fmla="*/ 48 h 9988"/>
                <a:gd name="connsiteX2" fmla="*/ 9999 w 9999"/>
                <a:gd name="connsiteY2" fmla="*/ 1742 h 9988"/>
                <a:gd name="connsiteX3" fmla="*/ 9999 w 9999"/>
                <a:gd name="connsiteY3" fmla="*/ 1849 h 9988"/>
                <a:gd name="connsiteX4" fmla="*/ 9999 w 9999"/>
                <a:gd name="connsiteY4" fmla="*/ 1849 h 9988"/>
                <a:gd name="connsiteX5" fmla="*/ 9999 w 9999"/>
                <a:gd name="connsiteY5" fmla="*/ 9988 h 9988"/>
                <a:gd name="connsiteX6" fmla="*/ 2 w 9999"/>
                <a:gd name="connsiteY6" fmla="*/ 9988 h 9988"/>
                <a:gd name="connsiteX7" fmla="*/ 2 w 9999"/>
                <a:gd name="connsiteY7" fmla="*/ 1849 h 9988"/>
                <a:gd name="connsiteX8" fmla="*/ 2 w 9999"/>
                <a:gd name="connsiteY8" fmla="*/ 1849 h 9988"/>
                <a:gd name="connsiteX9" fmla="*/ 2 w 9999"/>
                <a:gd name="connsiteY9" fmla="*/ 1742 h 9988"/>
                <a:gd name="connsiteX0" fmla="*/ 0 w 9998"/>
                <a:gd name="connsiteY0" fmla="*/ 1696 h 9952"/>
                <a:gd name="connsiteX1" fmla="*/ 4733 w 9998"/>
                <a:gd name="connsiteY1" fmla="*/ 0 h 9952"/>
                <a:gd name="connsiteX2" fmla="*/ 9998 w 9998"/>
                <a:gd name="connsiteY2" fmla="*/ 1696 h 9952"/>
                <a:gd name="connsiteX3" fmla="*/ 9998 w 9998"/>
                <a:gd name="connsiteY3" fmla="*/ 1803 h 9952"/>
                <a:gd name="connsiteX4" fmla="*/ 9998 w 9998"/>
                <a:gd name="connsiteY4" fmla="*/ 1803 h 9952"/>
                <a:gd name="connsiteX5" fmla="*/ 9998 w 9998"/>
                <a:gd name="connsiteY5" fmla="*/ 9952 h 9952"/>
                <a:gd name="connsiteX6" fmla="*/ 0 w 9998"/>
                <a:gd name="connsiteY6" fmla="*/ 9952 h 9952"/>
                <a:gd name="connsiteX7" fmla="*/ 0 w 9998"/>
                <a:gd name="connsiteY7" fmla="*/ 1803 h 9952"/>
                <a:gd name="connsiteX8" fmla="*/ 0 w 9998"/>
                <a:gd name="connsiteY8" fmla="*/ 1803 h 9952"/>
                <a:gd name="connsiteX9" fmla="*/ 0 w 9998"/>
                <a:gd name="connsiteY9" fmla="*/ 1696 h 9952"/>
                <a:gd name="connsiteX0" fmla="*/ 0 w 10000"/>
                <a:gd name="connsiteY0" fmla="*/ 839 h 9135"/>
                <a:gd name="connsiteX1" fmla="*/ 4734 w 10000"/>
                <a:gd name="connsiteY1" fmla="*/ 0 h 9135"/>
                <a:gd name="connsiteX2" fmla="*/ 10000 w 10000"/>
                <a:gd name="connsiteY2" fmla="*/ 839 h 9135"/>
                <a:gd name="connsiteX3" fmla="*/ 10000 w 10000"/>
                <a:gd name="connsiteY3" fmla="*/ 947 h 9135"/>
                <a:gd name="connsiteX4" fmla="*/ 10000 w 10000"/>
                <a:gd name="connsiteY4" fmla="*/ 947 h 9135"/>
                <a:gd name="connsiteX5" fmla="*/ 10000 w 10000"/>
                <a:gd name="connsiteY5" fmla="*/ 9135 h 9135"/>
                <a:gd name="connsiteX6" fmla="*/ 0 w 10000"/>
                <a:gd name="connsiteY6" fmla="*/ 9135 h 9135"/>
                <a:gd name="connsiteX7" fmla="*/ 0 w 10000"/>
                <a:gd name="connsiteY7" fmla="*/ 947 h 9135"/>
                <a:gd name="connsiteX8" fmla="*/ 0 w 10000"/>
                <a:gd name="connsiteY8" fmla="*/ 947 h 9135"/>
                <a:gd name="connsiteX9" fmla="*/ 0 w 10000"/>
                <a:gd name="connsiteY9" fmla="*/ 839 h 9135"/>
                <a:gd name="connsiteX0" fmla="*/ 0 w 10000"/>
                <a:gd name="connsiteY0" fmla="*/ 0 h 9082"/>
                <a:gd name="connsiteX1" fmla="*/ 10000 w 10000"/>
                <a:gd name="connsiteY1" fmla="*/ 0 h 9082"/>
                <a:gd name="connsiteX2" fmla="*/ 10000 w 10000"/>
                <a:gd name="connsiteY2" fmla="*/ 119 h 9082"/>
                <a:gd name="connsiteX3" fmla="*/ 10000 w 10000"/>
                <a:gd name="connsiteY3" fmla="*/ 119 h 9082"/>
                <a:gd name="connsiteX4" fmla="*/ 10000 w 10000"/>
                <a:gd name="connsiteY4" fmla="*/ 9082 h 9082"/>
                <a:gd name="connsiteX5" fmla="*/ 0 w 10000"/>
                <a:gd name="connsiteY5" fmla="*/ 9082 h 9082"/>
                <a:gd name="connsiteX6" fmla="*/ 0 w 10000"/>
                <a:gd name="connsiteY6" fmla="*/ 119 h 9082"/>
                <a:gd name="connsiteX7" fmla="*/ 0 w 10000"/>
                <a:gd name="connsiteY7" fmla="*/ 119 h 9082"/>
                <a:gd name="connsiteX8" fmla="*/ 0 w 10000"/>
                <a:gd name="connsiteY8" fmla="*/ 0 h 9082"/>
                <a:gd name="connsiteX0" fmla="*/ 0 w 10131"/>
                <a:gd name="connsiteY0" fmla="*/ 0 h 10753"/>
                <a:gd name="connsiteX1" fmla="*/ 10131 w 10131"/>
                <a:gd name="connsiteY1" fmla="*/ 753 h 10753"/>
                <a:gd name="connsiteX2" fmla="*/ 10131 w 10131"/>
                <a:gd name="connsiteY2" fmla="*/ 884 h 10753"/>
                <a:gd name="connsiteX3" fmla="*/ 10131 w 10131"/>
                <a:gd name="connsiteY3" fmla="*/ 884 h 10753"/>
                <a:gd name="connsiteX4" fmla="*/ 10131 w 10131"/>
                <a:gd name="connsiteY4" fmla="*/ 10753 h 10753"/>
                <a:gd name="connsiteX5" fmla="*/ 131 w 10131"/>
                <a:gd name="connsiteY5" fmla="*/ 10753 h 10753"/>
                <a:gd name="connsiteX6" fmla="*/ 131 w 10131"/>
                <a:gd name="connsiteY6" fmla="*/ 884 h 10753"/>
                <a:gd name="connsiteX7" fmla="*/ 131 w 10131"/>
                <a:gd name="connsiteY7" fmla="*/ 884 h 10753"/>
                <a:gd name="connsiteX8" fmla="*/ 0 w 10131"/>
                <a:gd name="connsiteY8" fmla="*/ 0 h 10753"/>
                <a:gd name="connsiteX0" fmla="*/ 0 w 10098"/>
                <a:gd name="connsiteY0" fmla="*/ 0 h 11014"/>
                <a:gd name="connsiteX1" fmla="*/ 10098 w 10098"/>
                <a:gd name="connsiteY1" fmla="*/ 1014 h 11014"/>
                <a:gd name="connsiteX2" fmla="*/ 10098 w 10098"/>
                <a:gd name="connsiteY2" fmla="*/ 1145 h 11014"/>
                <a:gd name="connsiteX3" fmla="*/ 10098 w 10098"/>
                <a:gd name="connsiteY3" fmla="*/ 1145 h 11014"/>
                <a:gd name="connsiteX4" fmla="*/ 10098 w 10098"/>
                <a:gd name="connsiteY4" fmla="*/ 11014 h 11014"/>
                <a:gd name="connsiteX5" fmla="*/ 98 w 10098"/>
                <a:gd name="connsiteY5" fmla="*/ 11014 h 11014"/>
                <a:gd name="connsiteX6" fmla="*/ 98 w 10098"/>
                <a:gd name="connsiteY6" fmla="*/ 1145 h 11014"/>
                <a:gd name="connsiteX7" fmla="*/ 98 w 10098"/>
                <a:gd name="connsiteY7" fmla="*/ 1145 h 11014"/>
                <a:gd name="connsiteX8" fmla="*/ 0 w 10098"/>
                <a:gd name="connsiteY8" fmla="*/ 0 h 11014"/>
                <a:gd name="connsiteX0" fmla="*/ 14 w 10013"/>
                <a:gd name="connsiteY0" fmla="*/ 0 h 11188"/>
                <a:gd name="connsiteX1" fmla="*/ 10013 w 10013"/>
                <a:gd name="connsiteY1" fmla="*/ 1188 h 11188"/>
                <a:gd name="connsiteX2" fmla="*/ 10013 w 10013"/>
                <a:gd name="connsiteY2" fmla="*/ 1319 h 11188"/>
                <a:gd name="connsiteX3" fmla="*/ 10013 w 10013"/>
                <a:gd name="connsiteY3" fmla="*/ 1319 h 11188"/>
                <a:gd name="connsiteX4" fmla="*/ 10013 w 10013"/>
                <a:gd name="connsiteY4" fmla="*/ 11188 h 11188"/>
                <a:gd name="connsiteX5" fmla="*/ 13 w 10013"/>
                <a:gd name="connsiteY5" fmla="*/ 11188 h 11188"/>
                <a:gd name="connsiteX6" fmla="*/ 13 w 10013"/>
                <a:gd name="connsiteY6" fmla="*/ 1319 h 11188"/>
                <a:gd name="connsiteX7" fmla="*/ 13 w 10013"/>
                <a:gd name="connsiteY7" fmla="*/ 1319 h 11188"/>
                <a:gd name="connsiteX8" fmla="*/ 14 w 10013"/>
                <a:gd name="connsiteY8" fmla="*/ 0 h 11188"/>
                <a:gd name="connsiteX0" fmla="*/ 14 w 10021"/>
                <a:gd name="connsiteY0" fmla="*/ 0 h 11188"/>
                <a:gd name="connsiteX1" fmla="*/ 10013 w 10021"/>
                <a:gd name="connsiteY1" fmla="*/ 1188 h 11188"/>
                <a:gd name="connsiteX2" fmla="*/ 10013 w 10021"/>
                <a:gd name="connsiteY2" fmla="*/ 1319 h 11188"/>
                <a:gd name="connsiteX3" fmla="*/ 10013 w 10021"/>
                <a:gd name="connsiteY3" fmla="*/ 1319 h 11188"/>
                <a:gd name="connsiteX4" fmla="*/ 10021 w 10021"/>
                <a:gd name="connsiteY4" fmla="*/ 2628 h 11188"/>
                <a:gd name="connsiteX5" fmla="*/ 10013 w 10021"/>
                <a:gd name="connsiteY5" fmla="*/ 11188 h 11188"/>
                <a:gd name="connsiteX6" fmla="*/ 13 w 10021"/>
                <a:gd name="connsiteY6" fmla="*/ 11188 h 11188"/>
                <a:gd name="connsiteX7" fmla="*/ 13 w 10021"/>
                <a:gd name="connsiteY7" fmla="*/ 1319 h 11188"/>
                <a:gd name="connsiteX8" fmla="*/ 13 w 10021"/>
                <a:gd name="connsiteY8" fmla="*/ 1319 h 11188"/>
                <a:gd name="connsiteX9" fmla="*/ 14 w 10021"/>
                <a:gd name="connsiteY9" fmla="*/ 0 h 11188"/>
                <a:gd name="connsiteX0" fmla="*/ 14 w 10021"/>
                <a:gd name="connsiteY0" fmla="*/ 0 h 11192"/>
                <a:gd name="connsiteX1" fmla="*/ 10013 w 10021"/>
                <a:gd name="connsiteY1" fmla="*/ 1188 h 11192"/>
                <a:gd name="connsiteX2" fmla="*/ 10013 w 10021"/>
                <a:gd name="connsiteY2" fmla="*/ 1319 h 11192"/>
                <a:gd name="connsiteX3" fmla="*/ 10013 w 10021"/>
                <a:gd name="connsiteY3" fmla="*/ 1319 h 11192"/>
                <a:gd name="connsiteX4" fmla="*/ 10021 w 10021"/>
                <a:gd name="connsiteY4" fmla="*/ 2628 h 11192"/>
                <a:gd name="connsiteX5" fmla="*/ 13 w 10021"/>
                <a:gd name="connsiteY5" fmla="*/ 11188 h 11192"/>
                <a:gd name="connsiteX6" fmla="*/ 13 w 10021"/>
                <a:gd name="connsiteY6" fmla="*/ 1319 h 11192"/>
                <a:gd name="connsiteX7" fmla="*/ 13 w 10021"/>
                <a:gd name="connsiteY7" fmla="*/ 1319 h 11192"/>
                <a:gd name="connsiteX8" fmla="*/ 14 w 10021"/>
                <a:gd name="connsiteY8" fmla="*/ 0 h 11192"/>
                <a:gd name="connsiteX0" fmla="*/ 14 w 10021"/>
                <a:gd name="connsiteY0" fmla="*/ 0 h 2628"/>
                <a:gd name="connsiteX1" fmla="*/ 10013 w 10021"/>
                <a:gd name="connsiteY1" fmla="*/ 1188 h 2628"/>
                <a:gd name="connsiteX2" fmla="*/ 10013 w 10021"/>
                <a:gd name="connsiteY2" fmla="*/ 1319 h 2628"/>
                <a:gd name="connsiteX3" fmla="*/ 10013 w 10021"/>
                <a:gd name="connsiteY3" fmla="*/ 1319 h 2628"/>
                <a:gd name="connsiteX4" fmla="*/ 10021 w 10021"/>
                <a:gd name="connsiteY4" fmla="*/ 2628 h 2628"/>
                <a:gd name="connsiteX5" fmla="*/ 13 w 10021"/>
                <a:gd name="connsiteY5" fmla="*/ 1319 h 2628"/>
                <a:gd name="connsiteX6" fmla="*/ 13 w 10021"/>
                <a:gd name="connsiteY6" fmla="*/ 1319 h 2628"/>
                <a:gd name="connsiteX7" fmla="*/ 14 w 10021"/>
                <a:gd name="connsiteY7" fmla="*/ 0 h 2628"/>
                <a:gd name="connsiteX0" fmla="*/ 14 w 10000"/>
                <a:gd name="connsiteY0" fmla="*/ 0 h 10000"/>
                <a:gd name="connsiteX1" fmla="*/ 9992 w 10000"/>
                <a:gd name="connsiteY1" fmla="*/ 4521 h 10000"/>
                <a:gd name="connsiteX2" fmla="*/ 9992 w 10000"/>
                <a:gd name="connsiteY2" fmla="*/ 5019 h 10000"/>
                <a:gd name="connsiteX3" fmla="*/ 9992 w 10000"/>
                <a:gd name="connsiteY3" fmla="*/ 5019 h 10000"/>
                <a:gd name="connsiteX4" fmla="*/ 10000 w 10000"/>
                <a:gd name="connsiteY4" fmla="*/ 10000 h 10000"/>
                <a:gd name="connsiteX5" fmla="*/ 13 w 10000"/>
                <a:gd name="connsiteY5" fmla="*/ 5019 h 10000"/>
                <a:gd name="connsiteX6" fmla="*/ 13 w 10000"/>
                <a:gd name="connsiteY6" fmla="*/ 5019 h 10000"/>
                <a:gd name="connsiteX7" fmla="*/ 14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4" y="0"/>
                  </a:moveTo>
                  <a:lnTo>
                    <a:pt x="9992" y="4521"/>
                  </a:lnTo>
                  <a:lnTo>
                    <a:pt x="9992" y="5019"/>
                  </a:lnTo>
                  <a:lnTo>
                    <a:pt x="9992" y="5019"/>
                  </a:lnTo>
                  <a:cubicBezTo>
                    <a:pt x="9995" y="6678"/>
                    <a:pt x="9997" y="8341"/>
                    <a:pt x="10000" y="10000"/>
                  </a:cubicBezTo>
                  <a:lnTo>
                    <a:pt x="13" y="5019"/>
                  </a:lnTo>
                  <a:lnTo>
                    <a:pt x="13" y="5019"/>
                  </a:lnTo>
                  <a:cubicBezTo>
                    <a:pt x="-31" y="3896"/>
                    <a:pt x="58" y="1123"/>
                    <a:pt x="14" y="0"/>
                  </a:cubicBez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31" name="组合 830"/>
            <p:cNvGrpSpPr/>
            <p:nvPr userDrawn="1"/>
          </p:nvGrpSpPr>
          <p:grpSpPr>
            <a:xfrm>
              <a:off x="6570900" y="4265966"/>
              <a:ext cx="434172" cy="465538"/>
              <a:chOff x="6570900" y="4265966"/>
              <a:chExt cx="434172" cy="465538"/>
            </a:xfrm>
          </p:grpSpPr>
          <p:sp>
            <p:nvSpPr>
              <p:cNvPr id="629" name="任意多边形 628"/>
              <p:cNvSpPr>
                <a:spLocks noChangeAspect="1"/>
              </p:cNvSpPr>
              <p:nvPr userDrawn="1"/>
            </p:nvSpPr>
            <p:spPr>
              <a:xfrm>
                <a:off x="6570900" y="4266166"/>
                <a:ext cx="434172" cy="465338"/>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0" name="任意多边形 629"/>
              <p:cNvSpPr>
                <a:spLocks noChangeAspect="1"/>
              </p:cNvSpPr>
              <p:nvPr userDrawn="1"/>
            </p:nvSpPr>
            <p:spPr>
              <a:xfrm>
                <a:off x="6570900" y="4480738"/>
                <a:ext cx="110780" cy="66239"/>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1" name="任意多边形 630"/>
              <p:cNvSpPr>
                <a:spLocks noChangeAspect="1"/>
              </p:cNvSpPr>
              <p:nvPr userDrawn="1"/>
            </p:nvSpPr>
            <p:spPr>
              <a:xfrm>
                <a:off x="6688747" y="4265966"/>
                <a:ext cx="38195" cy="465412"/>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2" name="任意多边形 631"/>
              <p:cNvSpPr>
                <a:spLocks noChangeAspect="1"/>
              </p:cNvSpPr>
              <p:nvPr userDrawn="1"/>
            </p:nvSpPr>
            <p:spPr>
              <a:xfrm>
                <a:off x="6769044" y="4265966"/>
                <a:ext cx="38195" cy="465412"/>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3" name="任意多边形 632"/>
              <p:cNvSpPr>
                <a:spLocks noChangeAspect="1"/>
              </p:cNvSpPr>
              <p:nvPr userDrawn="1"/>
            </p:nvSpPr>
            <p:spPr>
              <a:xfrm>
                <a:off x="6929640" y="4265966"/>
                <a:ext cx="38195" cy="465412"/>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4" name="任意多边形 633"/>
              <p:cNvSpPr>
                <a:spLocks noChangeAspect="1"/>
              </p:cNvSpPr>
              <p:nvPr userDrawn="1"/>
            </p:nvSpPr>
            <p:spPr>
              <a:xfrm>
                <a:off x="6849342" y="4265966"/>
                <a:ext cx="38195" cy="465412"/>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5" name="任意多边形 634"/>
              <p:cNvSpPr>
                <a:spLocks/>
              </p:cNvSpPr>
              <p:nvPr userDrawn="1"/>
            </p:nvSpPr>
            <p:spPr>
              <a:xfrm>
                <a:off x="6608642" y="4265966"/>
                <a:ext cx="38003" cy="214572"/>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7" name="任意多边形 636"/>
              <p:cNvSpPr>
                <a:spLocks/>
              </p:cNvSpPr>
              <p:nvPr userDrawn="1"/>
            </p:nvSpPr>
            <p:spPr>
              <a:xfrm>
                <a:off x="6608642" y="4544293"/>
                <a:ext cx="34473" cy="180524"/>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30" name="任意多边形 829"/>
            <p:cNvSpPr>
              <a:spLocks noChangeAspect="1"/>
            </p:cNvSpPr>
            <p:nvPr userDrawn="1"/>
          </p:nvSpPr>
          <p:spPr>
            <a:xfrm>
              <a:off x="7156336" y="4552164"/>
              <a:ext cx="142972" cy="179214"/>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5" name="圆角矩形 554"/>
            <p:cNvSpPr/>
            <p:nvPr userDrawn="1"/>
          </p:nvSpPr>
          <p:spPr>
            <a:xfrm>
              <a:off x="5671745" y="2803561"/>
              <a:ext cx="54890" cy="221815"/>
            </a:xfrm>
            <a:prstGeom prst="round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0" name="组合 759"/>
            <p:cNvGrpSpPr/>
            <p:nvPr userDrawn="1"/>
          </p:nvGrpSpPr>
          <p:grpSpPr>
            <a:xfrm>
              <a:off x="5525591" y="3258468"/>
              <a:ext cx="342000" cy="306811"/>
              <a:chOff x="5525591" y="3289383"/>
              <a:chExt cx="342000" cy="306811"/>
            </a:xfrm>
          </p:grpSpPr>
          <p:sp>
            <p:nvSpPr>
              <p:cNvPr id="691" name="矩形 690"/>
              <p:cNvSpPr/>
              <p:nvPr userDrawn="1"/>
            </p:nvSpPr>
            <p:spPr>
              <a:xfrm>
                <a:off x="5526253" y="3316310"/>
                <a:ext cx="341338" cy="249282"/>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矩形 695"/>
              <p:cNvSpPr/>
              <p:nvPr userDrawn="1"/>
            </p:nvSpPr>
            <p:spPr>
              <a:xfrm>
                <a:off x="5693069" y="3318147"/>
                <a:ext cx="12325" cy="249282"/>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矩形 693"/>
              <p:cNvSpPr/>
              <p:nvPr userDrawn="1"/>
            </p:nvSpPr>
            <p:spPr>
              <a:xfrm>
                <a:off x="5525591" y="3289383"/>
                <a:ext cx="342000" cy="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矩形 694"/>
              <p:cNvSpPr/>
              <p:nvPr userDrawn="1"/>
            </p:nvSpPr>
            <p:spPr>
              <a:xfrm>
                <a:off x="5525591" y="3596194"/>
                <a:ext cx="342000" cy="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4" name="同侧圆角矩形 743"/>
            <p:cNvSpPr/>
            <p:nvPr userDrawn="1"/>
          </p:nvSpPr>
          <p:spPr>
            <a:xfrm>
              <a:off x="5558977"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5" name="同侧圆角矩形 744"/>
            <p:cNvSpPr/>
            <p:nvPr userDrawn="1"/>
          </p:nvSpPr>
          <p:spPr>
            <a:xfrm>
              <a:off x="5737472"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9" name="同侧圆角矩形 748"/>
            <p:cNvSpPr/>
            <p:nvPr userDrawn="1"/>
          </p:nvSpPr>
          <p:spPr>
            <a:xfrm>
              <a:off x="12082611" y="2656953"/>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59" name="同侧圆角矩形 758"/>
            <p:cNvSpPr/>
            <p:nvPr userDrawn="1"/>
          </p:nvSpPr>
          <p:spPr>
            <a:xfrm>
              <a:off x="11905879" y="2656953"/>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768" name="组合 767"/>
            <p:cNvGrpSpPr/>
            <p:nvPr userDrawn="1"/>
          </p:nvGrpSpPr>
          <p:grpSpPr>
            <a:xfrm>
              <a:off x="11862598" y="3258564"/>
              <a:ext cx="331534" cy="306811"/>
              <a:chOff x="5525591" y="3289383"/>
              <a:chExt cx="342000" cy="306811"/>
            </a:xfrm>
          </p:grpSpPr>
          <p:sp>
            <p:nvSpPr>
              <p:cNvPr id="769" name="矩形 768"/>
              <p:cNvSpPr/>
              <p:nvPr userDrawn="1"/>
            </p:nvSpPr>
            <p:spPr>
              <a:xfrm>
                <a:off x="5526255" y="3316310"/>
                <a:ext cx="339139" cy="249282"/>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矩形 769"/>
              <p:cNvSpPr/>
              <p:nvPr userDrawn="1"/>
            </p:nvSpPr>
            <p:spPr>
              <a:xfrm>
                <a:off x="5693069" y="3318147"/>
                <a:ext cx="12325" cy="249282"/>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矩形 770"/>
              <p:cNvSpPr/>
              <p:nvPr userDrawn="1"/>
            </p:nvSpPr>
            <p:spPr>
              <a:xfrm>
                <a:off x="5525591" y="3289383"/>
                <a:ext cx="342000" cy="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矩形 771"/>
              <p:cNvSpPr/>
              <p:nvPr userDrawn="1"/>
            </p:nvSpPr>
            <p:spPr>
              <a:xfrm>
                <a:off x="5525591" y="3596194"/>
                <a:ext cx="342000" cy="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6" name="组合 815"/>
            <p:cNvGrpSpPr/>
            <p:nvPr userDrawn="1"/>
          </p:nvGrpSpPr>
          <p:grpSpPr>
            <a:xfrm>
              <a:off x="10552088" y="2615562"/>
              <a:ext cx="604354" cy="2116570"/>
              <a:chOff x="10552088" y="2615562"/>
              <a:chExt cx="604354" cy="2116570"/>
            </a:xfrm>
          </p:grpSpPr>
          <p:sp>
            <p:nvSpPr>
              <p:cNvPr id="815" name="任意多边形 814"/>
              <p:cNvSpPr/>
              <p:nvPr userDrawn="1"/>
            </p:nvSpPr>
            <p:spPr>
              <a:xfrm rot="5400000" flipH="1">
                <a:off x="9795980" y="3371670"/>
                <a:ext cx="2116570" cy="604354"/>
              </a:xfrm>
              <a:custGeom>
                <a:avLst/>
                <a:gdLst>
                  <a:gd name="connsiteX0" fmla="*/ 2116570 w 2116570"/>
                  <a:gd name="connsiteY0" fmla="*/ 481222 h 604354"/>
                  <a:gd name="connsiteX1" fmla="*/ 2080415 w 2116570"/>
                  <a:gd name="connsiteY1" fmla="*/ 430330 h 604354"/>
                  <a:gd name="connsiteX2" fmla="*/ 2038169 w 2116570"/>
                  <a:gd name="connsiteY2" fmla="*/ 430330 h 604354"/>
                  <a:gd name="connsiteX3" fmla="*/ 2038169 w 2116570"/>
                  <a:gd name="connsiteY3" fmla="*/ 0 h 604354"/>
                  <a:gd name="connsiteX4" fmla="*/ 1732715 w 2116570"/>
                  <a:gd name="connsiteY4" fmla="*/ 0 h 604354"/>
                  <a:gd name="connsiteX5" fmla="*/ 1732715 w 2116570"/>
                  <a:gd name="connsiteY5" fmla="*/ 432611 h 604354"/>
                  <a:gd name="connsiteX6" fmla="*/ 1872282 w 2116570"/>
                  <a:gd name="connsiteY6" fmla="*/ 432611 h 604354"/>
                  <a:gd name="connsiteX7" fmla="*/ 1872278 w 2116570"/>
                  <a:gd name="connsiteY7" fmla="*/ 432612 h 604354"/>
                  <a:gd name="connsiteX8" fmla="*/ 0 w 2116570"/>
                  <a:gd name="connsiteY8" fmla="*/ 432612 h 604354"/>
                  <a:gd name="connsiteX9" fmla="*/ 0 w 2116570"/>
                  <a:gd name="connsiteY9" fmla="*/ 564101 h 604354"/>
                  <a:gd name="connsiteX10" fmla="*/ 1844198 w 2116570"/>
                  <a:gd name="connsiteY10" fmla="*/ 564101 h 604354"/>
                  <a:gd name="connsiteX11" fmla="*/ 1852560 w 2116570"/>
                  <a:gd name="connsiteY11" fmla="*/ 592520 h 604354"/>
                  <a:gd name="connsiteX12" fmla="*/ 1872857 w 2116570"/>
                  <a:gd name="connsiteY12" fmla="*/ 604354 h 604354"/>
                  <a:gd name="connsiteX13" fmla="*/ 2087866 w 2116570"/>
                  <a:gd name="connsiteY13" fmla="*/ 604354 h 604354"/>
                  <a:gd name="connsiteX14" fmla="*/ 2116569 w 2116570"/>
                  <a:gd name="connsiteY14" fmla="*/ 563950 h 604354"/>
                  <a:gd name="connsiteX15" fmla="*/ 2116569 w 2116570"/>
                  <a:gd name="connsiteY15" fmla="*/ 532114 h 604354"/>
                  <a:gd name="connsiteX16" fmla="*/ 2116570 w 2116570"/>
                  <a:gd name="connsiteY16" fmla="*/ 481222 h 604354"/>
                  <a:gd name="connsiteX0" fmla="*/ 2116570 w 2116570"/>
                  <a:gd name="connsiteY0" fmla="*/ 481222 h 604354"/>
                  <a:gd name="connsiteX1" fmla="*/ 2080415 w 2116570"/>
                  <a:gd name="connsiteY1" fmla="*/ 430330 h 604354"/>
                  <a:gd name="connsiteX2" fmla="*/ 2038169 w 2116570"/>
                  <a:gd name="connsiteY2" fmla="*/ 430330 h 604354"/>
                  <a:gd name="connsiteX3" fmla="*/ 2038169 w 2116570"/>
                  <a:gd name="connsiteY3" fmla="*/ 0 h 604354"/>
                  <a:gd name="connsiteX4" fmla="*/ 1732715 w 2116570"/>
                  <a:gd name="connsiteY4" fmla="*/ 0 h 604354"/>
                  <a:gd name="connsiteX5" fmla="*/ 1732715 w 2116570"/>
                  <a:gd name="connsiteY5" fmla="*/ 432611 h 604354"/>
                  <a:gd name="connsiteX6" fmla="*/ 1872282 w 2116570"/>
                  <a:gd name="connsiteY6" fmla="*/ 432611 h 604354"/>
                  <a:gd name="connsiteX7" fmla="*/ 0 w 2116570"/>
                  <a:gd name="connsiteY7" fmla="*/ 432612 h 604354"/>
                  <a:gd name="connsiteX8" fmla="*/ 0 w 2116570"/>
                  <a:gd name="connsiteY8" fmla="*/ 564101 h 604354"/>
                  <a:gd name="connsiteX9" fmla="*/ 1844198 w 2116570"/>
                  <a:gd name="connsiteY9" fmla="*/ 564101 h 604354"/>
                  <a:gd name="connsiteX10" fmla="*/ 1852560 w 2116570"/>
                  <a:gd name="connsiteY10" fmla="*/ 592520 h 604354"/>
                  <a:gd name="connsiteX11" fmla="*/ 1872857 w 2116570"/>
                  <a:gd name="connsiteY11" fmla="*/ 604354 h 604354"/>
                  <a:gd name="connsiteX12" fmla="*/ 2087866 w 2116570"/>
                  <a:gd name="connsiteY12" fmla="*/ 604354 h 604354"/>
                  <a:gd name="connsiteX13" fmla="*/ 2116569 w 2116570"/>
                  <a:gd name="connsiteY13" fmla="*/ 563950 h 604354"/>
                  <a:gd name="connsiteX14" fmla="*/ 2116569 w 2116570"/>
                  <a:gd name="connsiteY14" fmla="*/ 532114 h 604354"/>
                  <a:gd name="connsiteX15" fmla="*/ 2116570 w 2116570"/>
                  <a:gd name="connsiteY15" fmla="*/ 481222 h 604354"/>
                  <a:gd name="connsiteX0" fmla="*/ 2116570 w 2116570"/>
                  <a:gd name="connsiteY0" fmla="*/ 481222 h 604354"/>
                  <a:gd name="connsiteX1" fmla="*/ 2080415 w 2116570"/>
                  <a:gd name="connsiteY1" fmla="*/ 430330 h 604354"/>
                  <a:gd name="connsiteX2" fmla="*/ 2038169 w 2116570"/>
                  <a:gd name="connsiteY2" fmla="*/ 430330 h 604354"/>
                  <a:gd name="connsiteX3" fmla="*/ 2038169 w 2116570"/>
                  <a:gd name="connsiteY3" fmla="*/ 0 h 604354"/>
                  <a:gd name="connsiteX4" fmla="*/ 1732715 w 2116570"/>
                  <a:gd name="connsiteY4" fmla="*/ 0 h 604354"/>
                  <a:gd name="connsiteX5" fmla="*/ 1732715 w 2116570"/>
                  <a:gd name="connsiteY5" fmla="*/ 432611 h 604354"/>
                  <a:gd name="connsiteX6" fmla="*/ 0 w 2116570"/>
                  <a:gd name="connsiteY6" fmla="*/ 432612 h 604354"/>
                  <a:gd name="connsiteX7" fmla="*/ 0 w 2116570"/>
                  <a:gd name="connsiteY7" fmla="*/ 564101 h 604354"/>
                  <a:gd name="connsiteX8" fmla="*/ 1844198 w 2116570"/>
                  <a:gd name="connsiteY8" fmla="*/ 564101 h 604354"/>
                  <a:gd name="connsiteX9" fmla="*/ 1852560 w 2116570"/>
                  <a:gd name="connsiteY9" fmla="*/ 592520 h 604354"/>
                  <a:gd name="connsiteX10" fmla="*/ 1872857 w 2116570"/>
                  <a:gd name="connsiteY10" fmla="*/ 604354 h 604354"/>
                  <a:gd name="connsiteX11" fmla="*/ 2087866 w 2116570"/>
                  <a:gd name="connsiteY11" fmla="*/ 604354 h 604354"/>
                  <a:gd name="connsiteX12" fmla="*/ 2116569 w 2116570"/>
                  <a:gd name="connsiteY12" fmla="*/ 563950 h 604354"/>
                  <a:gd name="connsiteX13" fmla="*/ 2116569 w 2116570"/>
                  <a:gd name="connsiteY13" fmla="*/ 532114 h 604354"/>
                  <a:gd name="connsiteX14" fmla="*/ 2116570 w 2116570"/>
                  <a:gd name="connsiteY14" fmla="*/ 481222 h 6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570" h="604354">
                    <a:moveTo>
                      <a:pt x="2116570" y="481222"/>
                    </a:moveTo>
                    <a:cubicBezTo>
                      <a:pt x="2116570" y="453116"/>
                      <a:pt x="2100382" y="430330"/>
                      <a:pt x="2080415" y="430330"/>
                    </a:cubicBezTo>
                    <a:lnTo>
                      <a:pt x="2038169" y="430330"/>
                    </a:lnTo>
                    <a:lnTo>
                      <a:pt x="2038169" y="0"/>
                    </a:lnTo>
                    <a:lnTo>
                      <a:pt x="1732715" y="0"/>
                    </a:lnTo>
                    <a:lnTo>
                      <a:pt x="1732715" y="432611"/>
                    </a:lnTo>
                    <a:lnTo>
                      <a:pt x="0" y="432612"/>
                    </a:lnTo>
                    <a:lnTo>
                      <a:pt x="0" y="564101"/>
                    </a:lnTo>
                    <a:lnTo>
                      <a:pt x="1844198" y="564101"/>
                    </a:lnTo>
                    <a:lnTo>
                      <a:pt x="1852560" y="592520"/>
                    </a:lnTo>
                    <a:cubicBezTo>
                      <a:pt x="1857755" y="599832"/>
                      <a:pt x="1864930" y="604354"/>
                      <a:pt x="1872857" y="604354"/>
                    </a:cubicBezTo>
                    <a:lnTo>
                      <a:pt x="2087866" y="604354"/>
                    </a:lnTo>
                    <a:cubicBezTo>
                      <a:pt x="2103718" y="604354"/>
                      <a:pt x="2116569" y="586266"/>
                      <a:pt x="2116569" y="563950"/>
                    </a:cubicBezTo>
                    <a:lnTo>
                      <a:pt x="2116569" y="532114"/>
                    </a:lnTo>
                    <a:cubicBezTo>
                      <a:pt x="2116569" y="515150"/>
                      <a:pt x="2116570" y="498186"/>
                      <a:pt x="2116570" y="481222"/>
                    </a:cubicBez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4" name="矩形 813"/>
              <p:cNvSpPr/>
              <p:nvPr userDrawn="1"/>
            </p:nvSpPr>
            <p:spPr>
              <a:xfrm flipH="1">
                <a:off x="10591129" y="2693575"/>
                <a:ext cx="139826" cy="188614"/>
              </a:xfrm>
              <a:custGeom>
                <a:avLst/>
                <a:gdLst>
                  <a:gd name="connsiteX0" fmla="*/ 0 w 139826"/>
                  <a:gd name="connsiteY0" fmla="*/ 0 h 305454"/>
                  <a:gd name="connsiteX1" fmla="*/ 139826 w 139826"/>
                  <a:gd name="connsiteY1" fmla="*/ 0 h 305454"/>
                  <a:gd name="connsiteX2" fmla="*/ 139826 w 139826"/>
                  <a:gd name="connsiteY2" fmla="*/ 305454 h 305454"/>
                  <a:gd name="connsiteX3" fmla="*/ 0 w 139826"/>
                  <a:gd name="connsiteY3" fmla="*/ 305454 h 305454"/>
                  <a:gd name="connsiteX4" fmla="*/ 0 w 139826"/>
                  <a:gd name="connsiteY4" fmla="*/ 0 h 305454"/>
                  <a:gd name="connsiteX0" fmla="*/ 0 w 139826"/>
                  <a:gd name="connsiteY0" fmla="*/ 0 h 305454"/>
                  <a:gd name="connsiteX1" fmla="*/ 139826 w 139826"/>
                  <a:gd name="connsiteY1" fmla="*/ 0 h 305454"/>
                  <a:gd name="connsiteX2" fmla="*/ 139826 w 139826"/>
                  <a:gd name="connsiteY2" fmla="*/ 305454 h 305454"/>
                  <a:gd name="connsiteX3" fmla="*/ 0 w 139826"/>
                  <a:gd name="connsiteY3" fmla="*/ 0 h 305454"/>
                  <a:gd name="connsiteX0" fmla="*/ 0 w 231266"/>
                  <a:gd name="connsiteY0" fmla="*/ 0 h 396894"/>
                  <a:gd name="connsiteX1" fmla="*/ 139826 w 231266"/>
                  <a:gd name="connsiteY1" fmla="*/ 0 h 396894"/>
                  <a:gd name="connsiteX2" fmla="*/ 231266 w 231266"/>
                  <a:gd name="connsiteY2" fmla="*/ 396894 h 396894"/>
                  <a:gd name="connsiteX0" fmla="*/ 0 w 144906"/>
                  <a:gd name="connsiteY0" fmla="*/ 0 h 188614"/>
                  <a:gd name="connsiteX1" fmla="*/ 139826 w 144906"/>
                  <a:gd name="connsiteY1" fmla="*/ 0 h 188614"/>
                  <a:gd name="connsiteX2" fmla="*/ 144906 w 144906"/>
                  <a:gd name="connsiteY2" fmla="*/ 188614 h 188614"/>
                  <a:gd name="connsiteX0" fmla="*/ 0 w 139826"/>
                  <a:gd name="connsiteY0" fmla="*/ 0 h 188614"/>
                  <a:gd name="connsiteX1" fmla="*/ 139826 w 139826"/>
                  <a:gd name="connsiteY1" fmla="*/ 0 h 188614"/>
                  <a:gd name="connsiteX2" fmla="*/ 139826 w 139826"/>
                  <a:gd name="connsiteY2" fmla="*/ 188614 h 188614"/>
                </a:gdLst>
                <a:ahLst/>
                <a:cxnLst>
                  <a:cxn ang="0">
                    <a:pos x="connsiteX0" y="connsiteY0"/>
                  </a:cxn>
                  <a:cxn ang="0">
                    <a:pos x="connsiteX1" y="connsiteY1"/>
                  </a:cxn>
                  <a:cxn ang="0">
                    <a:pos x="connsiteX2" y="connsiteY2"/>
                  </a:cxn>
                </a:cxnLst>
                <a:rect l="l" t="t" r="r" b="b"/>
                <a:pathLst>
                  <a:path w="139826" h="188614">
                    <a:moveTo>
                      <a:pt x="0" y="0"/>
                    </a:moveTo>
                    <a:lnTo>
                      <a:pt x="139826" y="0"/>
                    </a:lnTo>
                    <a:lnTo>
                      <a:pt x="139826" y="188614"/>
                    </a:lnTo>
                  </a:path>
                </a:pathLst>
              </a:cu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8" name="组合 817"/>
            <p:cNvGrpSpPr/>
            <p:nvPr userDrawn="1"/>
          </p:nvGrpSpPr>
          <p:grpSpPr>
            <a:xfrm flipH="1">
              <a:off x="6569078" y="2615562"/>
              <a:ext cx="604354" cy="2116570"/>
              <a:chOff x="10552088" y="2615562"/>
              <a:chExt cx="604354" cy="2116570"/>
            </a:xfrm>
          </p:grpSpPr>
          <p:sp>
            <p:nvSpPr>
              <p:cNvPr id="819" name="任意多边形 818"/>
              <p:cNvSpPr/>
              <p:nvPr userDrawn="1"/>
            </p:nvSpPr>
            <p:spPr>
              <a:xfrm rot="5400000" flipH="1">
                <a:off x="9795980" y="3371670"/>
                <a:ext cx="2116570" cy="604354"/>
              </a:xfrm>
              <a:custGeom>
                <a:avLst/>
                <a:gdLst>
                  <a:gd name="connsiteX0" fmla="*/ 2116570 w 2116570"/>
                  <a:gd name="connsiteY0" fmla="*/ 481222 h 604354"/>
                  <a:gd name="connsiteX1" fmla="*/ 2080415 w 2116570"/>
                  <a:gd name="connsiteY1" fmla="*/ 430330 h 604354"/>
                  <a:gd name="connsiteX2" fmla="*/ 2038169 w 2116570"/>
                  <a:gd name="connsiteY2" fmla="*/ 430330 h 604354"/>
                  <a:gd name="connsiteX3" fmla="*/ 2038169 w 2116570"/>
                  <a:gd name="connsiteY3" fmla="*/ 0 h 604354"/>
                  <a:gd name="connsiteX4" fmla="*/ 1732715 w 2116570"/>
                  <a:gd name="connsiteY4" fmla="*/ 0 h 604354"/>
                  <a:gd name="connsiteX5" fmla="*/ 1732715 w 2116570"/>
                  <a:gd name="connsiteY5" fmla="*/ 432611 h 604354"/>
                  <a:gd name="connsiteX6" fmla="*/ 1872282 w 2116570"/>
                  <a:gd name="connsiteY6" fmla="*/ 432611 h 604354"/>
                  <a:gd name="connsiteX7" fmla="*/ 1872278 w 2116570"/>
                  <a:gd name="connsiteY7" fmla="*/ 432612 h 604354"/>
                  <a:gd name="connsiteX8" fmla="*/ 0 w 2116570"/>
                  <a:gd name="connsiteY8" fmla="*/ 432612 h 604354"/>
                  <a:gd name="connsiteX9" fmla="*/ 0 w 2116570"/>
                  <a:gd name="connsiteY9" fmla="*/ 564101 h 604354"/>
                  <a:gd name="connsiteX10" fmla="*/ 1844198 w 2116570"/>
                  <a:gd name="connsiteY10" fmla="*/ 564101 h 604354"/>
                  <a:gd name="connsiteX11" fmla="*/ 1852560 w 2116570"/>
                  <a:gd name="connsiteY11" fmla="*/ 592520 h 604354"/>
                  <a:gd name="connsiteX12" fmla="*/ 1872857 w 2116570"/>
                  <a:gd name="connsiteY12" fmla="*/ 604354 h 604354"/>
                  <a:gd name="connsiteX13" fmla="*/ 2087866 w 2116570"/>
                  <a:gd name="connsiteY13" fmla="*/ 604354 h 604354"/>
                  <a:gd name="connsiteX14" fmla="*/ 2116569 w 2116570"/>
                  <a:gd name="connsiteY14" fmla="*/ 563950 h 604354"/>
                  <a:gd name="connsiteX15" fmla="*/ 2116569 w 2116570"/>
                  <a:gd name="connsiteY15" fmla="*/ 532114 h 604354"/>
                  <a:gd name="connsiteX16" fmla="*/ 2116570 w 2116570"/>
                  <a:gd name="connsiteY16" fmla="*/ 481222 h 604354"/>
                  <a:gd name="connsiteX0" fmla="*/ 2116570 w 2116570"/>
                  <a:gd name="connsiteY0" fmla="*/ 481222 h 604354"/>
                  <a:gd name="connsiteX1" fmla="*/ 2080415 w 2116570"/>
                  <a:gd name="connsiteY1" fmla="*/ 430330 h 604354"/>
                  <a:gd name="connsiteX2" fmla="*/ 2038169 w 2116570"/>
                  <a:gd name="connsiteY2" fmla="*/ 430330 h 604354"/>
                  <a:gd name="connsiteX3" fmla="*/ 2038169 w 2116570"/>
                  <a:gd name="connsiteY3" fmla="*/ 0 h 604354"/>
                  <a:gd name="connsiteX4" fmla="*/ 1732715 w 2116570"/>
                  <a:gd name="connsiteY4" fmla="*/ 0 h 604354"/>
                  <a:gd name="connsiteX5" fmla="*/ 1732715 w 2116570"/>
                  <a:gd name="connsiteY5" fmla="*/ 432611 h 604354"/>
                  <a:gd name="connsiteX6" fmla="*/ 1872282 w 2116570"/>
                  <a:gd name="connsiteY6" fmla="*/ 432611 h 604354"/>
                  <a:gd name="connsiteX7" fmla="*/ 0 w 2116570"/>
                  <a:gd name="connsiteY7" fmla="*/ 432612 h 604354"/>
                  <a:gd name="connsiteX8" fmla="*/ 0 w 2116570"/>
                  <a:gd name="connsiteY8" fmla="*/ 564101 h 604354"/>
                  <a:gd name="connsiteX9" fmla="*/ 1844198 w 2116570"/>
                  <a:gd name="connsiteY9" fmla="*/ 564101 h 604354"/>
                  <a:gd name="connsiteX10" fmla="*/ 1852560 w 2116570"/>
                  <a:gd name="connsiteY10" fmla="*/ 592520 h 604354"/>
                  <a:gd name="connsiteX11" fmla="*/ 1872857 w 2116570"/>
                  <a:gd name="connsiteY11" fmla="*/ 604354 h 604354"/>
                  <a:gd name="connsiteX12" fmla="*/ 2087866 w 2116570"/>
                  <a:gd name="connsiteY12" fmla="*/ 604354 h 604354"/>
                  <a:gd name="connsiteX13" fmla="*/ 2116569 w 2116570"/>
                  <a:gd name="connsiteY13" fmla="*/ 563950 h 604354"/>
                  <a:gd name="connsiteX14" fmla="*/ 2116569 w 2116570"/>
                  <a:gd name="connsiteY14" fmla="*/ 532114 h 604354"/>
                  <a:gd name="connsiteX15" fmla="*/ 2116570 w 2116570"/>
                  <a:gd name="connsiteY15" fmla="*/ 481222 h 604354"/>
                  <a:gd name="connsiteX0" fmla="*/ 2116570 w 2116570"/>
                  <a:gd name="connsiteY0" fmla="*/ 481222 h 604354"/>
                  <a:gd name="connsiteX1" fmla="*/ 2080415 w 2116570"/>
                  <a:gd name="connsiteY1" fmla="*/ 430330 h 604354"/>
                  <a:gd name="connsiteX2" fmla="*/ 2038169 w 2116570"/>
                  <a:gd name="connsiteY2" fmla="*/ 430330 h 604354"/>
                  <a:gd name="connsiteX3" fmla="*/ 2038169 w 2116570"/>
                  <a:gd name="connsiteY3" fmla="*/ 0 h 604354"/>
                  <a:gd name="connsiteX4" fmla="*/ 1732715 w 2116570"/>
                  <a:gd name="connsiteY4" fmla="*/ 0 h 604354"/>
                  <a:gd name="connsiteX5" fmla="*/ 1732715 w 2116570"/>
                  <a:gd name="connsiteY5" fmla="*/ 432611 h 604354"/>
                  <a:gd name="connsiteX6" fmla="*/ 0 w 2116570"/>
                  <a:gd name="connsiteY6" fmla="*/ 432612 h 604354"/>
                  <a:gd name="connsiteX7" fmla="*/ 0 w 2116570"/>
                  <a:gd name="connsiteY7" fmla="*/ 564101 h 604354"/>
                  <a:gd name="connsiteX8" fmla="*/ 1844198 w 2116570"/>
                  <a:gd name="connsiteY8" fmla="*/ 564101 h 604354"/>
                  <a:gd name="connsiteX9" fmla="*/ 1852560 w 2116570"/>
                  <a:gd name="connsiteY9" fmla="*/ 592520 h 604354"/>
                  <a:gd name="connsiteX10" fmla="*/ 1872857 w 2116570"/>
                  <a:gd name="connsiteY10" fmla="*/ 604354 h 604354"/>
                  <a:gd name="connsiteX11" fmla="*/ 2087866 w 2116570"/>
                  <a:gd name="connsiteY11" fmla="*/ 604354 h 604354"/>
                  <a:gd name="connsiteX12" fmla="*/ 2116569 w 2116570"/>
                  <a:gd name="connsiteY12" fmla="*/ 563950 h 604354"/>
                  <a:gd name="connsiteX13" fmla="*/ 2116569 w 2116570"/>
                  <a:gd name="connsiteY13" fmla="*/ 532114 h 604354"/>
                  <a:gd name="connsiteX14" fmla="*/ 2116570 w 2116570"/>
                  <a:gd name="connsiteY14" fmla="*/ 481222 h 6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570" h="604354">
                    <a:moveTo>
                      <a:pt x="2116570" y="481222"/>
                    </a:moveTo>
                    <a:cubicBezTo>
                      <a:pt x="2116570" y="453116"/>
                      <a:pt x="2100382" y="430330"/>
                      <a:pt x="2080415" y="430330"/>
                    </a:cubicBezTo>
                    <a:lnTo>
                      <a:pt x="2038169" y="430330"/>
                    </a:lnTo>
                    <a:lnTo>
                      <a:pt x="2038169" y="0"/>
                    </a:lnTo>
                    <a:lnTo>
                      <a:pt x="1732715" y="0"/>
                    </a:lnTo>
                    <a:lnTo>
                      <a:pt x="1732715" y="432611"/>
                    </a:lnTo>
                    <a:lnTo>
                      <a:pt x="0" y="432612"/>
                    </a:lnTo>
                    <a:lnTo>
                      <a:pt x="0" y="564101"/>
                    </a:lnTo>
                    <a:lnTo>
                      <a:pt x="1844198" y="564101"/>
                    </a:lnTo>
                    <a:lnTo>
                      <a:pt x="1852560" y="592520"/>
                    </a:lnTo>
                    <a:cubicBezTo>
                      <a:pt x="1857755" y="599832"/>
                      <a:pt x="1864930" y="604354"/>
                      <a:pt x="1872857" y="604354"/>
                    </a:cubicBezTo>
                    <a:lnTo>
                      <a:pt x="2087866" y="604354"/>
                    </a:lnTo>
                    <a:cubicBezTo>
                      <a:pt x="2103718" y="604354"/>
                      <a:pt x="2116569" y="586266"/>
                      <a:pt x="2116569" y="563950"/>
                    </a:cubicBezTo>
                    <a:lnTo>
                      <a:pt x="2116569" y="532114"/>
                    </a:lnTo>
                    <a:cubicBezTo>
                      <a:pt x="2116569" y="515150"/>
                      <a:pt x="2116570" y="498186"/>
                      <a:pt x="2116570" y="481222"/>
                    </a:cubicBez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20" name="矩形 813"/>
              <p:cNvSpPr/>
              <p:nvPr userDrawn="1"/>
            </p:nvSpPr>
            <p:spPr>
              <a:xfrm flipH="1">
                <a:off x="10591129" y="2693575"/>
                <a:ext cx="139826" cy="188614"/>
              </a:xfrm>
              <a:custGeom>
                <a:avLst/>
                <a:gdLst>
                  <a:gd name="connsiteX0" fmla="*/ 0 w 139826"/>
                  <a:gd name="connsiteY0" fmla="*/ 0 h 305454"/>
                  <a:gd name="connsiteX1" fmla="*/ 139826 w 139826"/>
                  <a:gd name="connsiteY1" fmla="*/ 0 h 305454"/>
                  <a:gd name="connsiteX2" fmla="*/ 139826 w 139826"/>
                  <a:gd name="connsiteY2" fmla="*/ 305454 h 305454"/>
                  <a:gd name="connsiteX3" fmla="*/ 0 w 139826"/>
                  <a:gd name="connsiteY3" fmla="*/ 305454 h 305454"/>
                  <a:gd name="connsiteX4" fmla="*/ 0 w 139826"/>
                  <a:gd name="connsiteY4" fmla="*/ 0 h 305454"/>
                  <a:gd name="connsiteX0" fmla="*/ 0 w 139826"/>
                  <a:gd name="connsiteY0" fmla="*/ 0 h 305454"/>
                  <a:gd name="connsiteX1" fmla="*/ 139826 w 139826"/>
                  <a:gd name="connsiteY1" fmla="*/ 0 h 305454"/>
                  <a:gd name="connsiteX2" fmla="*/ 139826 w 139826"/>
                  <a:gd name="connsiteY2" fmla="*/ 305454 h 305454"/>
                  <a:gd name="connsiteX3" fmla="*/ 0 w 139826"/>
                  <a:gd name="connsiteY3" fmla="*/ 0 h 305454"/>
                  <a:gd name="connsiteX0" fmla="*/ 0 w 231266"/>
                  <a:gd name="connsiteY0" fmla="*/ 0 h 396894"/>
                  <a:gd name="connsiteX1" fmla="*/ 139826 w 231266"/>
                  <a:gd name="connsiteY1" fmla="*/ 0 h 396894"/>
                  <a:gd name="connsiteX2" fmla="*/ 231266 w 231266"/>
                  <a:gd name="connsiteY2" fmla="*/ 396894 h 396894"/>
                  <a:gd name="connsiteX0" fmla="*/ 0 w 144906"/>
                  <a:gd name="connsiteY0" fmla="*/ 0 h 188614"/>
                  <a:gd name="connsiteX1" fmla="*/ 139826 w 144906"/>
                  <a:gd name="connsiteY1" fmla="*/ 0 h 188614"/>
                  <a:gd name="connsiteX2" fmla="*/ 144906 w 144906"/>
                  <a:gd name="connsiteY2" fmla="*/ 188614 h 188614"/>
                  <a:gd name="connsiteX0" fmla="*/ 0 w 139826"/>
                  <a:gd name="connsiteY0" fmla="*/ 0 h 188614"/>
                  <a:gd name="connsiteX1" fmla="*/ 139826 w 139826"/>
                  <a:gd name="connsiteY1" fmla="*/ 0 h 188614"/>
                  <a:gd name="connsiteX2" fmla="*/ 139826 w 139826"/>
                  <a:gd name="connsiteY2" fmla="*/ 188614 h 188614"/>
                </a:gdLst>
                <a:ahLst/>
                <a:cxnLst>
                  <a:cxn ang="0">
                    <a:pos x="connsiteX0" y="connsiteY0"/>
                  </a:cxn>
                  <a:cxn ang="0">
                    <a:pos x="connsiteX1" y="connsiteY1"/>
                  </a:cxn>
                  <a:cxn ang="0">
                    <a:pos x="connsiteX2" y="connsiteY2"/>
                  </a:cxn>
                </a:cxnLst>
                <a:rect l="l" t="t" r="r" b="b"/>
                <a:pathLst>
                  <a:path w="139826" h="188614">
                    <a:moveTo>
                      <a:pt x="0" y="0"/>
                    </a:moveTo>
                    <a:lnTo>
                      <a:pt x="139826" y="0"/>
                    </a:lnTo>
                    <a:lnTo>
                      <a:pt x="139826" y="188614"/>
                    </a:lnTo>
                  </a:path>
                </a:pathLst>
              </a:cu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3" name="任意多边形 832"/>
            <p:cNvSpPr>
              <a:spLocks noChangeAspect="1"/>
            </p:cNvSpPr>
            <p:nvPr userDrawn="1"/>
          </p:nvSpPr>
          <p:spPr>
            <a:xfrm>
              <a:off x="10431221" y="4552164"/>
              <a:ext cx="142972" cy="179214"/>
            </a:xfrm>
            <a:custGeom>
              <a:avLst/>
              <a:gdLst>
                <a:gd name="connsiteX0" fmla="*/ 0 w 1496"/>
                <a:gd name="connsiteY0" fmla="*/ 0 h 1697"/>
                <a:gd name="connsiteX1" fmla="*/ 1496 w 1496"/>
                <a:gd name="connsiteY1" fmla="*/ 0 h 1697"/>
                <a:gd name="connsiteX2" fmla="*/ 1496 w 1496"/>
                <a:gd name="connsiteY2" fmla="*/ 22 h 1697"/>
                <a:gd name="connsiteX3" fmla="*/ 1496 w 1496"/>
                <a:gd name="connsiteY3" fmla="*/ 22 h 1697"/>
                <a:gd name="connsiteX4" fmla="*/ 1496 w 1496"/>
                <a:gd name="connsiteY4" fmla="*/ 1697 h 1697"/>
                <a:gd name="connsiteX5" fmla="*/ 0 w 1496"/>
                <a:gd name="connsiteY5" fmla="*/ 1697 h 1697"/>
                <a:gd name="connsiteX6" fmla="*/ 0 w 1496"/>
                <a:gd name="connsiteY6" fmla="*/ 22 h 1697"/>
                <a:gd name="connsiteX7" fmla="*/ 0 w 1496"/>
                <a:gd name="connsiteY7" fmla="*/ 22 h 1697"/>
                <a:gd name="connsiteX8" fmla="*/ 0 w 1496"/>
                <a:gd name="connsiteY8" fmla="*/ 0 h 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 h="1697">
                  <a:moveTo>
                    <a:pt x="0" y="0"/>
                  </a:moveTo>
                  <a:lnTo>
                    <a:pt x="1496" y="0"/>
                  </a:lnTo>
                  <a:lnTo>
                    <a:pt x="1496" y="22"/>
                  </a:lnTo>
                  <a:lnTo>
                    <a:pt x="1496" y="22"/>
                  </a:lnTo>
                  <a:lnTo>
                    <a:pt x="1496" y="1697"/>
                  </a:lnTo>
                  <a:lnTo>
                    <a:pt x="0" y="1697"/>
                  </a:lnTo>
                  <a:lnTo>
                    <a:pt x="0" y="22"/>
                  </a:lnTo>
                  <a:lnTo>
                    <a:pt x="0" y="22"/>
                  </a:lnTo>
                  <a:lnTo>
                    <a:pt x="0" y="0"/>
                  </a:lnTo>
                  <a:close/>
                </a:path>
              </a:pathLst>
            </a:custGeom>
            <a:noFill/>
            <a:ln w="63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21" name="文本占位符 620"/>
          <p:cNvSpPr>
            <a:spLocks noGrp="1"/>
          </p:cNvSpPr>
          <p:nvPr userDrawn="1">
            <p:ph type="body" sz="quarter" idx="13" hasCustomPrompt="1"/>
          </p:nvPr>
        </p:nvSpPr>
        <p:spPr>
          <a:xfrm>
            <a:off x="2585534" y="2297003"/>
            <a:ext cx="1624495" cy="609398"/>
          </a:xfrm>
        </p:spPr>
        <p:txBody>
          <a:bodyPr anchor="b" anchorCtr="0">
            <a:normAutofit/>
          </a:bodyPr>
          <a:lstStyle>
            <a:lvl1pPr marL="0" indent="0">
              <a:buFontTx/>
              <a:buNone/>
              <a:defRPr lang="zh-CN" altLang="en-US" sz="2800" b="1">
                <a:solidFill>
                  <a:schemeClr val="accent2"/>
                </a:solidFill>
                <a:latin typeface="+mj-ea"/>
                <a:ea typeface="+mj-ea"/>
              </a:defRPr>
            </a:lvl1pPr>
          </a:lstStyle>
          <a:p>
            <a:pPr lvl="0"/>
            <a:r>
              <a:rPr lang="zh-CN" altLang="en-US"/>
              <a:t>输入序号</a:t>
            </a:r>
          </a:p>
        </p:txBody>
      </p:sp>
      <p:sp>
        <p:nvSpPr>
          <p:cNvPr id="2" name="标题 1"/>
          <p:cNvSpPr>
            <a:spLocks noGrp="1"/>
          </p:cNvSpPr>
          <p:nvPr userDrawn="1">
            <p:ph type="title" hasCustomPrompt="1"/>
          </p:nvPr>
        </p:nvSpPr>
        <p:spPr>
          <a:xfrm>
            <a:off x="2594296" y="3132697"/>
            <a:ext cx="2871204" cy="387798"/>
          </a:xfrm>
        </p:spPr>
        <p:txBody>
          <a:bodyPr anchor="ctr" anchorCtr="0">
            <a:noAutofit/>
          </a:bodyPr>
          <a:lstStyle>
            <a:lvl1pPr>
              <a:defRPr sz="3200">
                <a:solidFill>
                  <a:schemeClr val="accent2"/>
                </a:solidFill>
              </a:defRPr>
            </a:lvl1pPr>
          </a:lstStyle>
          <a:p>
            <a:r>
              <a:rPr lang="zh-CN" altLang="en-US"/>
              <a:t>点击输入标题</a:t>
            </a:r>
          </a:p>
        </p:txBody>
      </p:sp>
      <p:sp>
        <p:nvSpPr>
          <p:cNvPr id="3" name="文本占位符 2"/>
          <p:cNvSpPr>
            <a:spLocks noGrp="1"/>
          </p:cNvSpPr>
          <p:nvPr userDrawn="1">
            <p:ph type="body" idx="1"/>
          </p:nvPr>
        </p:nvSpPr>
        <p:spPr>
          <a:xfrm>
            <a:off x="2610447" y="3770951"/>
            <a:ext cx="2707026" cy="827021"/>
          </a:xfrm>
        </p:spPr>
        <p:txBody>
          <a:bodyPr>
            <a:normAutofit/>
          </a:bodyPr>
          <a:lstStyle>
            <a:lvl1pPr marL="0" indent="0">
              <a:buNone/>
              <a:defRPr sz="1800" b="1">
                <a:solidFill>
                  <a:schemeClr val="bg1">
                    <a:lumMod val="50000"/>
                  </a:schemeClr>
                </a:solidFill>
                <a:latin typeface="+mn-ea"/>
                <a:ea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19" name="圆角矩形 618"/>
          <p:cNvSpPr/>
          <p:nvPr userDrawn="1"/>
        </p:nvSpPr>
        <p:spPr>
          <a:xfrm rot="10800000" flipH="1">
            <a:off x="2592373" y="3618723"/>
            <a:ext cx="648000" cy="54000"/>
          </a:xfrm>
          <a:prstGeom prst="roundRect">
            <a:avLst>
              <a:gd name="adj" fmla="val 50000"/>
            </a:avLst>
          </a:prstGeom>
          <a:gradFill flip="none" rotWithShape="1">
            <a:gsLst>
              <a:gs pos="0">
                <a:schemeClr val="accent1">
                  <a:alpha val="70000"/>
                </a:schemeClr>
              </a:gs>
              <a:gs pos="100000">
                <a:schemeClr val="accent1">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828" name="组合 827"/>
          <p:cNvGrpSpPr/>
          <p:nvPr userDrawn="1"/>
        </p:nvGrpSpPr>
        <p:grpSpPr>
          <a:xfrm>
            <a:off x="2605727" y="4704923"/>
            <a:ext cx="612640" cy="132078"/>
            <a:chOff x="10819642" y="5955907"/>
            <a:chExt cx="612640" cy="132078"/>
          </a:xfrm>
          <a:solidFill>
            <a:schemeClr val="accent1">
              <a:alpha val="40000"/>
            </a:schemeClr>
          </a:solidFill>
        </p:grpSpPr>
        <p:sp>
          <p:nvSpPr>
            <p:cNvPr id="825" name="半闭框 824"/>
            <p:cNvSpPr/>
            <p:nvPr/>
          </p:nvSpPr>
          <p:spPr>
            <a:xfrm rot="8100000">
              <a:off x="11063645" y="5955907"/>
              <a:ext cx="124634" cy="124634"/>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826" name="半闭框 825"/>
            <p:cNvSpPr/>
            <p:nvPr/>
          </p:nvSpPr>
          <p:spPr>
            <a:xfrm rot="8100000">
              <a:off x="10819642" y="5963351"/>
              <a:ext cx="124634" cy="124634"/>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827" name="半闭框 826"/>
            <p:cNvSpPr/>
            <p:nvPr/>
          </p:nvSpPr>
          <p:spPr>
            <a:xfrm rot="8100000">
              <a:off x="11307648" y="5955907"/>
              <a:ext cx="124634" cy="124634"/>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grpSp>
      <p:grpSp>
        <p:nvGrpSpPr>
          <p:cNvPr id="859" name="组合 858"/>
          <p:cNvGrpSpPr/>
          <p:nvPr userDrawn="1"/>
        </p:nvGrpSpPr>
        <p:grpSpPr>
          <a:xfrm>
            <a:off x="-136983" y="2011800"/>
            <a:ext cx="2525708" cy="2990542"/>
            <a:chOff x="-125408" y="2011800"/>
            <a:chExt cx="2525708" cy="2990542"/>
          </a:xfrm>
        </p:grpSpPr>
        <p:sp>
          <p:nvSpPr>
            <p:cNvPr id="294" name="矩形 293">
              <a:extLst>
                <a:ext uri="{FF2B5EF4-FFF2-40B4-BE49-F238E27FC236}">
                  <a16:creationId xmlns:a16="http://schemas.microsoft.com/office/drawing/2014/main" id="{BECFC5F8-1F6A-45D2-AF90-458F96F06F57}"/>
                </a:ext>
              </a:extLst>
            </p:cNvPr>
            <p:cNvSpPr/>
            <p:nvPr userDrawn="1"/>
          </p:nvSpPr>
          <p:spPr>
            <a:xfrm>
              <a:off x="-125408" y="2160458"/>
              <a:ext cx="2525708" cy="2841884"/>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294">
              <a:extLst>
                <a:ext uri="{FF2B5EF4-FFF2-40B4-BE49-F238E27FC236}">
                  <a16:creationId xmlns:a16="http://schemas.microsoft.com/office/drawing/2014/main" id="{BECFC5F8-1F6A-45D2-AF90-458F96F06F57}"/>
                </a:ext>
              </a:extLst>
            </p:cNvPr>
            <p:cNvSpPr/>
            <p:nvPr userDrawn="1"/>
          </p:nvSpPr>
          <p:spPr>
            <a:xfrm>
              <a:off x="6058" y="2011800"/>
              <a:ext cx="2247900" cy="2841884"/>
            </a:xfrm>
            <a:prstGeom prst="rect">
              <a:avLst/>
            </a:prstGeom>
            <a:pattFill prst="horzBrick">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矩形 525"/>
            <p:cNvSpPr/>
            <p:nvPr userDrawn="1"/>
          </p:nvSpPr>
          <p:spPr>
            <a:xfrm>
              <a:off x="383570" y="3022473"/>
              <a:ext cx="1860368" cy="1709273"/>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矩形 526"/>
            <p:cNvSpPr/>
            <p:nvPr userDrawn="1"/>
          </p:nvSpPr>
          <p:spPr>
            <a:xfrm>
              <a:off x="383570" y="4643884"/>
              <a:ext cx="1860368" cy="11267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矩形 527"/>
            <p:cNvSpPr/>
            <p:nvPr userDrawn="1"/>
          </p:nvSpPr>
          <p:spPr>
            <a:xfrm>
              <a:off x="383570" y="4710835"/>
              <a:ext cx="1860368" cy="45719"/>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矩形 535"/>
            <p:cNvSpPr/>
            <p:nvPr userDrawn="1"/>
          </p:nvSpPr>
          <p:spPr>
            <a:xfrm>
              <a:off x="924623" y="3025376"/>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矩形 536"/>
            <p:cNvSpPr/>
            <p:nvPr userDrawn="1"/>
          </p:nvSpPr>
          <p:spPr>
            <a:xfrm>
              <a:off x="924623" y="3567958"/>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矩形 537"/>
            <p:cNvSpPr/>
            <p:nvPr userDrawn="1"/>
          </p:nvSpPr>
          <p:spPr>
            <a:xfrm>
              <a:off x="924623" y="4101314"/>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矩形 538"/>
            <p:cNvSpPr/>
            <p:nvPr userDrawn="1"/>
          </p:nvSpPr>
          <p:spPr>
            <a:xfrm>
              <a:off x="1469008" y="3025376"/>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矩形 539"/>
            <p:cNvSpPr/>
            <p:nvPr userDrawn="1"/>
          </p:nvSpPr>
          <p:spPr>
            <a:xfrm>
              <a:off x="1469008" y="3567958"/>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矩形 540"/>
            <p:cNvSpPr/>
            <p:nvPr userDrawn="1"/>
          </p:nvSpPr>
          <p:spPr>
            <a:xfrm>
              <a:off x="1469008" y="4101314"/>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矩形 541"/>
            <p:cNvSpPr/>
            <p:nvPr userDrawn="1"/>
          </p:nvSpPr>
          <p:spPr>
            <a:xfrm>
              <a:off x="2007327" y="3025376"/>
              <a:ext cx="23989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矩形 542"/>
            <p:cNvSpPr/>
            <p:nvPr userDrawn="1"/>
          </p:nvSpPr>
          <p:spPr>
            <a:xfrm>
              <a:off x="2007327" y="3567958"/>
              <a:ext cx="23989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矩形 543"/>
            <p:cNvSpPr/>
            <p:nvPr userDrawn="1"/>
          </p:nvSpPr>
          <p:spPr>
            <a:xfrm>
              <a:off x="2007327" y="4101314"/>
              <a:ext cx="239893"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矩形 544"/>
            <p:cNvSpPr/>
            <p:nvPr userDrawn="1"/>
          </p:nvSpPr>
          <p:spPr>
            <a:xfrm>
              <a:off x="304800" y="2718874"/>
              <a:ext cx="1939138" cy="84687"/>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矩形 545"/>
            <p:cNvSpPr/>
            <p:nvPr userDrawn="1"/>
          </p:nvSpPr>
          <p:spPr>
            <a:xfrm>
              <a:off x="385995" y="3567958"/>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矩形 546"/>
            <p:cNvSpPr/>
            <p:nvPr userDrawn="1"/>
          </p:nvSpPr>
          <p:spPr>
            <a:xfrm>
              <a:off x="385995" y="4101314"/>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圆角矩形 550"/>
            <p:cNvSpPr/>
            <p:nvPr userDrawn="1"/>
          </p:nvSpPr>
          <p:spPr>
            <a:xfrm>
              <a:off x="902360" y="2803561"/>
              <a:ext cx="54890" cy="221815"/>
            </a:xfrm>
            <a:prstGeom prst="round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圆角矩形 551"/>
            <p:cNvSpPr/>
            <p:nvPr userDrawn="1"/>
          </p:nvSpPr>
          <p:spPr>
            <a:xfrm>
              <a:off x="1437178" y="2803561"/>
              <a:ext cx="54890" cy="221815"/>
            </a:xfrm>
            <a:prstGeom prst="round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圆角矩形 552"/>
            <p:cNvSpPr/>
            <p:nvPr userDrawn="1"/>
          </p:nvSpPr>
          <p:spPr>
            <a:xfrm>
              <a:off x="1978926" y="2803561"/>
              <a:ext cx="54890" cy="221815"/>
            </a:xfrm>
            <a:prstGeom prst="round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p:nvPr userDrawn="1"/>
          </p:nvSpPr>
          <p:spPr>
            <a:xfrm>
              <a:off x="597330" y="2807286"/>
              <a:ext cx="145768" cy="145768"/>
            </a:xfrm>
            <a:prstGeom prst="ellipse">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p:nvPr userDrawn="1"/>
          </p:nvSpPr>
          <p:spPr>
            <a:xfrm>
              <a:off x="1130008" y="2807286"/>
              <a:ext cx="145768" cy="145768"/>
            </a:xfrm>
            <a:prstGeom prst="ellipse">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p:nvPr userDrawn="1"/>
          </p:nvSpPr>
          <p:spPr>
            <a:xfrm>
              <a:off x="1659598" y="2807286"/>
              <a:ext cx="145768" cy="145768"/>
            </a:xfrm>
            <a:prstGeom prst="ellipse">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任意多边形 560">
              <a:extLst>
                <a:ext uri="{FF2B5EF4-FFF2-40B4-BE49-F238E27FC236}">
                  <a16:creationId xmlns:a16="http://schemas.microsoft.com/office/drawing/2014/main" id="{BECFC5F8-1F6A-45D2-AF90-458F96F06F57}"/>
                </a:ext>
              </a:extLst>
            </p:cNvPr>
            <p:cNvSpPr/>
            <p:nvPr userDrawn="1"/>
          </p:nvSpPr>
          <p:spPr>
            <a:xfrm>
              <a:off x="2191836" y="2811125"/>
              <a:ext cx="45720" cy="138094"/>
            </a:xfrm>
            <a:custGeom>
              <a:avLst/>
              <a:gdLst>
                <a:gd name="connsiteX0" fmla="*/ 66190 w 66190"/>
                <a:gd name="connsiteY0" fmla="*/ 0 h 199921"/>
                <a:gd name="connsiteX1" fmla="*/ 66190 w 66190"/>
                <a:gd name="connsiteY1" fmla="*/ 199921 h 199921"/>
                <a:gd name="connsiteX2" fmla="*/ 31802 w 66190"/>
                <a:gd name="connsiteY2" fmla="*/ 176735 h 199921"/>
                <a:gd name="connsiteX3" fmla="*/ 0 w 66190"/>
                <a:gd name="connsiteY3" fmla="*/ 99960 h 199921"/>
                <a:gd name="connsiteX4" fmla="*/ 31802 w 66190"/>
                <a:gd name="connsiteY4" fmla="*/ 23185 h 199921"/>
                <a:gd name="connsiteX5" fmla="*/ 66190 w 66190"/>
                <a:gd name="connsiteY5" fmla="*/ 0 h 19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0" h="199921">
                  <a:moveTo>
                    <a:pt x="66190" y="0"/>
                  </a:moveTo>
                  <a:lnTo>
                    <a:pt x="66190" y="199921"/>
                  </a:lnTo>
                  <a:lnTo>
                    <a:pt x="31802" y="176735"/>
                  </a:lnTo>
                  <a:cubicBezTo>
                    <a:pt x="12153" y="157087"/>
                    <a:pt x="0" y="129943"/>
                    <a:pt x="0" y="99960"/>
                  </a:cubicBezTo>
                  <a:cubicBezTo>
                    <a:pt x="0" y="69978"/>
                    <a:pt x="12153" y="42833"/>
                    <a:pt x="31802" y="23185"/>
                  </a:cubicBezTo>
                  <a:lnTo>
                    <a:pt x="66190" y="0"/>
                  </a:lnTo>
                  <a:close/>
                </a:path>
              </a:pathLst>
            </a:cu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1" name="组合 680"/>
            <p:cNvGrpSpPr/>
            <p:nvPr userDrawn="1"/>
          </p:nvGrpSpPr>
          <p:grpSpPr>
            <a:xfrm>
              <a:off x="378449" y="3261225"/>
              <a:ext cx="547230" cy="306811"/>
              <a:chOff x="378449" y="3285851"/>
              <a:chExt cx="547230" cy="306811"/>
            </a:xfrm>
            <a:noFill/>
          </p:grpSpPr>
          <p:sp>
            <p:nvSpPr>
              <p:cNvPr id="642" name="矩形 641"/>
              <p:cNvSpPr/>
              <p:nvPr userDrawn="1"/>
            </p:nvSpPr>
            <p:spPr>
              <a:xfrm>
                <a:off x="381585" y="3312778"/>
                <a:ext cx="544094" cy="249282"/>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0" name="组合 679"/>
              <p:cNvGrpSpPr/>
              <p:nvPr userDrawn="1"/>
            </p:nvGrpSpPr>
            <p:grpSpPr>
              <a:xfrm>
                <a:off x="544455" y="3314615"/>
                <a:ext cx="212002" cy="249282"/>
                <a:chOff x="556578" y="3314615"/>
                <a:chExt cx="212002" cy="249282"/>
              </a:xfrm>
              <a:grpFill/>
            </p:grpSpPr>
            <p:sp>
              <p:nvSpPr>
                <p:cNvPr id="644" name="矩形 643"/>
                <p:cNvSpPr/>
                <p:nvPr userDrawn="1"/>
              </p:nvSpPr>
              <p:spPr>
                <a:xfrm>
                  <a:off x="756255" y="3314615"/>
                  <a:ext cx="12325" cy="249282"/>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矩形 645"/>
                <p:cNvSpPr/>
                <p:nvPr userDrawn="1"/>
              </p:nvSpPr>
              <p:spPr>
                <a:xfrm>
                  <a:off x="556578" y="3314615"/>
                  <a:ext cx="12325" cy="249282"/>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9" name="组合 678"/>
              <p:cNvGrpSpPr/>
              <p:nvPr userDrawn="1"/>
            </p:nvGrpSpPr>
            <p:grpSpPr>
              <a:xfrm>
                <a:off x="378449" y="3285851"/>
                <a:ext cx="547191" cy="306811"/>
                <a:chOff x="378449" y="3285851"/>
                <a:chExt cx="547191" cy="306811"/>
              </a:xfrm>
              <a:grpFill/>
            </p:grpSpPr>
            <p:sp>
              <p:nvSpPr>
                <p:cNvPr id="649" name="矩形 648"/>
                <p:cNvSpPr/>
                <p:nvPr userDrawn="1"/>
              </p:nvSpPr>
              <p:spPr>
                <a:xfrm>
                  <a:off x="381625" y="3285851"/>
                  <a:ext cx="544015" cy="0"/>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矩形 649"/>
                <p:cNvSpPr/>
                <p:nvPr userDrawn="1"/>
              </p:nvSpPr>
              <p:spPr>
                <a:xfrm>
                  <a:off x="378449" y="3592662"/>
                  <a:ext cx="544015" cy="0"/>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82" name="组合 681"/>
            <p:cNvGrpSpPr/>
            <p:nvPr userDrawn="1"/>
          </p:nvGrpSpPr>
          <p:grpSpPr>
            <a:xfrm>
              <a:off x="1468160" y="3259320"/>
              <a:ext cx="544015" cy="306811"/>
              <a:chOff x="378449" y="3285851"/>
              <a:chExt cx="544015" cy="306811"/>
            </a:xfrm>
            <a:noFill/>
          </p:grpSpPr>
          <p:sp>
            <p:nvSpPr>
              <p:cNvPr id="683" name="矩形 682"/>
              <p:cNvSpPr/>
              <p:nvPr userDrawn="1"/>
            </p:nvSpPr>
            <p:spPr>
              <a:xfrm>
                <a:off x="378449" y="3312778"/>
                <a:ext cx="544015" cy="249282"/>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4" name="组合 683"/>
              <p:cNvGrpSpPr/>
              <p:nvPr userDrawn="1"/>
            </p:nvGrpSpPr>
            <p:grpSpPr>
              <a:xfrm>
                <a:off x="544455" y="3314615"/>
                <a:ext cx="212002" cy="249282"/>
                <a:chOff x="556578" y="3314615"/>
                <a:chExt cx="212002" cy="249282"/>
              </a:xfrm>
              <a:grpFill/>
            </p:grpSpPr>
            <p:sp>
              <p:nvSpPr>
                <p:cNvPr id="688" name="矩形 687"/>
                <p:cNvSpPr/>
                <p:nvPr userDrawn="1"/>
              </p:nvSpPr>
              <p:spPr>
                <a:xfrm>
                  <a:off x="756255" y="3314615"/>
                  <a:ext cx="12325" cy="249282"/>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矩形 688"/>
                <p:cNvSpPr/>
                <p:nvPr userDrawn="1"/>
              </p:nvSpPr>
              <p:spPr>
                <a:xfrm>
                  <a:off x="556578" y="3314615"/>
                  <a:ext cx="12325" cy="249282"/>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5" name="组合 684"/>
              <p:cNvGrpSpPr/>
              <p:nvPr userDrawn="1"/>
            </p:nvGrpSpPr>
            <p:grpSpPr>
              <a:xfrm>
                <a:off x="378449" y="3285851"/>
                <a:ext cx="544015" cy="306811"/>
                <a:chOff x="378449" y="3285851"/>
                <a:chExt cx="544015" cy="306811"/>
              </a:xfrm>
              <a:grpFill/>
            </p:grpSpPr>
            <p:sp>
              <p:nvSpPr>
                <p:cNvPr id="686" name="矩形 685"/>
                <p:cNvSpPr/>
                <p:nvPr userDrawn="1"/>
              </p:nvSpPr>
              <p:spPr>
                <a:xfrm>
                  <a:off x="378449" y="3285851"/>
                  <a:ext cx="544015" cy="0"/>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矩形 686"/>
                <p:cNvSpPr/>
                <p:nvPr userDrawn="1"/>
              </p:nvSpPr>
              <p:spPr>
                <a:xfrm>
                  <a:off x="378449" y="3592662"/>
                  <a:ext cx="544015" cy="0"/>
                </a:xfrm>
                <a:prstGeom prst="rect">
                  <a:avLst/>
                </a:prstGeom>
                <a:grp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00" name="同侧圆角矩形 699"/>
            <p:cNvSpPr/>
            <p:nvPr userDrawn="1"/>
          </p:nvSpPr>
          <p:spPr>
            <a:xfrm>
              <a:off x="493395"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1" name="同侧圆角矩形 700"/>
            <p:cNvSpPr/>
            <p:nvPr userDrawn="1"/>
          </p:nvSpPr>
          <p:spPr>
            <a:xfrm>
              <a:off x="671890"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2" name="同侧圆角矩形 701"/>
            <p:cNvSpPr/>
            <p:nvPr userDrawn="1"/>
          </p:nvSpPr>
          <p:spPr>
            <a:xfrm>
              <a:off x="850384"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3" name="同侧圆角矩形 702"/>
            <p:cNvSpPr/>
            <p:nvPr userDrawn="1"/>
          </p:nvSpPr>
          <p:spPr>
            <a:xfrm>
              <a:off x="1028879"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4" name="同侧圆角矩形 703"/>
            <p:cNvSpPr/>
            <p:nvPr userDrawn="1"/>
          </p:nvSpPr>
          <p:spPr>
            <a:xfrm>
              <a:off x="1207373"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5" name="同侧圆角矩形 704"/>
            <p:cNvSpPr/>
            <p:nvPr userDrawn="1"/>
          </p:nvSpPr>
          <p:spPr>
            <a:xfrm>
              <a:off x="1385868"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6" name="同侧圆角矩形 705"/>
            <p:cNvSpPr/>
            <p:nvPr userDrawn="1"/>
          </p:nvSpPr>
          <p:spPr>
            <a:xfrm>
              <a:off x="1564362"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7" name="同侧圆角矩形 706"/>
            <p:cNvSpPr/>
            <p:nvPr userDrawn="1"/>
          </p:nvSpPr>
          <p:spPr>
            <a:xfrm>
              <a:off x="1742857"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8" name="同侧圆角矩形 707"/>
            <p:cNvSpPr/>
            <p:nvPr userDrawn="1"/>
          </p:nvSpPr>
          <p:spPr>
            <a:xfrm>
              <a:off x="1921351"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9" name="同侧圆角矩形 708"/>
            <p:cNvSpPr/>
            <p:nvPr userDrawn="1"/>
          </p:nvSpPr>
          <p:spPr>
            <a:xfrm>
              <a:off x="2099846"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22" name="同侧圆角矩形 721"/>
            <p:cNvSpPr/>
            <p:nvPr userDrawn="1"/>
          </p:nvSpPr>
          <p:spPr>
            <a:xfrm>
              <a:off x="316663" y="2659084"/>
              <a:ext cx="63385" cy="59318"/>
            </a:xfrm>
            <a:prstGeom prst="round2SameRect">
              <a:avLst>
                <a:gd name="adj1" fmla="val 50000"/>
                <a:gd name="adj2" fmla="val 0"/>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9" name="矩形 828"/>
            <p:cNvSpPr/>
            <p:nvPr userDrawn="1"/>
          </p:nvSpPr>
          <p:spPr>
            <a:xfrm>
              <a:off x="383303" y="3025376"/>
              <a:ext cx="540000" cy="540000"/>
            </a:xfrm>
            <a:prstGeom prst="rect">
              <a:avLst/>
            </a:prstGeom>
            <a:noFill/>
            <a:ln w="6350" cap="rnd" cmpd="sng">
              <a:solidFill>
                <a:schemeClr val="bg1">
                  <a:lumMod val="9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1" name="组合 850"/>
          <p:cNvGrpSpPr/>
          <p:nvPr userDrawn="1"/>
        </p:nvGrpSpPr>
        <p:grpSpPr>
          <a:xfrm>
            <a:off x="10667530" y="6235700"/>
            <a:ext cx="827924" cy="408139"/>
            <a:chOff x="10667530" y="6235700"/>
            <a:chExt cx="827924" cy="408139"/>
          </a:xfrm>
        </p:grpSpPr>
        <p:sp>
          <p:nvSpPr>
            <p:cNvPr id="852" name="Freeform 108"/>
            <p:cNvSpPr>
              <a:spLocks/>
            </p:cNvSpPr>
            <p:nvPr/>
          </p:nvSpPr>
          <p:spPr bwMode="auto">
            <a:xfrm>
              <a:off x="10813944" y="6536337"/>
              <a:ext cx="538506" cy="107502"/>
            </a:xfrm>
            <a:custGeom>
              <a:avLst/>
              <a:gdLst>
                <a:gd name="T0" fmla="*/ 1392 w 1420"/>
                <a:gd name="T1" fmla="*/ 2 h 284"/>
                <a:gd name="T2" fmla="*/ 1417 w 1420"/>
                <a:gd name="T3" fmla="*/ 263 h 284"/>
                <a:gd name="T4" fmla="*/ 1410 w 1420"/>
                <a:gd name="T5" fmla="*/ 284 h 284"/>
                <a:gd name="T6" fmla="*/ 1019 w 1420"/>
                <a:gd name="T7" fmla="*/ 284 h 284"/>
                <a:gd name="T8" fmla="*/ 999 w 1420"/>
                <a:gd name="T9" fmla="*/ 278 h 284"/>
                <a:gd name="T10" fmla="*/ 999 w 1420"/>
                <a:gd name="T11" fmla="*/ 115 h 284"/>
                <a:gd name="T12" fmla="*/ 1004 w 1420"/>
                <a:gd name="T13" fmla="*/ 104 h 284"/>
                <a:gd name="T14" fmla="*/ 1038 w 1420"/>
                <a:gd name="T15" fmla="*/ 95 h 284"/>
                <a:gd name="T16" fmla="*/ 1033 w 1420"/>
                <a:gd name="T17" fmla="*/ 84 h 284"/>
                <a:gd name="T18" fmla="*/ 905 w 1420"/>
                <a:gd name="T19" fmla="*/ 84 h 284"/>
                <a:gd name="T20" fmla="*/ 890 w 1420"/>
                <a:gd name="T21" fmla="*/ 91 h 284"/>
                <a:gd name="T22" fmla="*/ 897 w 1420"/>
                <a:gd name="T23" fmla="*/ 104 h 284"/>
                <a:gd name="T24" fmla="*/ 927 w 1420"/>
                <a:gd name="T25" fmla="*/ 111 h 284"/>
                <a:gd name="T26" fmla="*/ 927 w 1420"/>
                <a:gd name="T27" fmla="*/ 268 h 284"/>
                <a:gd name="T28" fmla="*/ 921 w 1420"/>
                <a:gd name="T29" fmla="*/ 284 h 284"/>
                <a:gd name="T30" fmla="*/ 799 w 1420"/>
                <a:gd name="T31" fmla="*/ 284 h 284"/>
                <a:gd name="T32" fmla="*/ 786 w 1420"/>
                <a:gd name="T33" fmla="*/ 279 h 284"/>
                <a:gd name="T34" fmla="*/ 786 w 1420"/>
                <a:gd name="T35" fmla="*/ 108 h 284"/>
                <a:gd name="T36" fmla="*/ 776 w 1420"/>
                <a:gd name="T37" fmla="*/ 84 h 284"/>
                <a:gd name="T38" fmla="*/ 643 w 1420"/>
                <a:gd name="T39" fmla="*/ 93 h 284"/>
                <a:gd name="T40" fmla="*/ 643 w 1420"/>
                <a:gd name="T41" fmla="*/ 272 h 284"/>
                <a:gd name="T42" fmla="*/ 637 w 1420"/>
                <a:gd name="T43" fmla="*/ 284 h 284"/>
                <a:gd name="T44" fmla="*/ 518 w 1420"/>
                <a:gd name="T45" fmla="*/ 284 h 284"/>
                <a:gd name="T46" fmla="*/ 504 w 1420"/>
                <a:gd name="T47" fmla="*/ 279 h 284"/>
                <a:gd name="T48" fmla="*/ 503 w 1420"/>
                <a:gd name="T49" fmla="*/ 120 h 284"/>
                <a:gd name="T50" fmla="*/ 509 w 1420"/>
                <a:gd name="T51" fmla="*/ 106 h 284"/>
                <a:gd name="T52" fmla="*/ 543 w 1420"/>
                <a:gd name="T53" fmla="*/ 101 h 284"/>
                <a:gd name="T54" fmla="*/ 530 w 1420"/>
                <a:gd name="T55" fmla="*/ 84 h 284"/>
                <a:gd name="T56" fmla="*/ 394 w 1420"/>
                <a:gd name="T57" fmla="*/ 85 h 284"/>
                <a:gd name="T58" fmla="*/ 390 w 1420"/>
                <a:gd name="T59" fmla="*/ 100 h 284"/>
                <a:gd name="T60" fmla="*/ 415 w 1420"/>
                <a:gd name="T61" fmla="*/ 106 h 284"/>
                <a:gd name="T62" fmla="*/ 431 w 1420"/>
                <a:gd name="T63" fmla="*/ 111 h 284"/>
                <a:gd name="T64" fmla="*/ 431 w 1420"/>
                <a:gd name="T65" fmla="*/ 271 h 284"/>
                <a:gd name="T66" fmla="*/ 427 w 1420"/>
                <a:gd name="T67" fmla="*/ 284 h 284"/>
                <a:gd name="T68" fmla="*/ 110 w 1420"/>
                <a:gd name="T69" fmla="*/ 284 h 284"/>
                <a:gd name="T70" fmla="*/ 12 w 1420"/>
                <a:gd name="T71" fmla="*/ 284 h 284"/>
                <a:gd name="T72" fmla="*/ 0 w 1420"/>
                <a:gd name="T73" fmla="*/ 268 h 284"/>
                <a:gd name="T74" fmla="*/ 0 w 1420"/>
                <a:gd name="T75" fmla="*/ 11 h 284"/>
                <a:gd name="T76" fmla="*/ 25 w 1420"/>
                <a:gd name="T77"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0" h="284">
                  <a:moveTo>
                    <a:pt x="709" y="2"/>
                  </a:moveTo>
                  <a:cubicBezTo>
                    <a:pt x="937" y="2"/>
                    <a:pt x="1164" y="2"/>
                    <a:pt x="1392" y="2"/>
                  </a:cubicBezTo>
                  <a:cubicBezTo>
                    <a:pt x="1420" y="2"/>
                    <a:pt x="1417" y="0"/>
                    <a:pt x="1417" y="27"/>
                  </a:cubicBezTo>
                  <a:cubicBezTo>
                    <a:pt x="1417" y="106"/>
                    <a:pt x="1417" y="184"/>
                    <a:pt x="1417" y="263"/>
                  </a:cubicBezTo>
                  <a:cubicBezTo>
                    <a:pt x="1417" y="268"/>
                    <a:pt x="1417" y="273"/>
                    <a:pt x="1417" y="278"/>
                  </a:cubicBezTo>
                  <a:cubicBezTo>
                    <a:pt x="1416" y="282"/>
                    <a:pt x="1414" y="284"/>
                    <a:pt x="1410" y="284"/>
                  </a:cubicBezTo>
                  <a:cubicBezTo>
                    <a:pt x="1406" y="284"/>
                    <a:pt x="1401" y="284"/>
                    <a:pt x="1397" y="284"/>
                  </a:cubicBezTo>
                  <a:cubicBezTo>
                    <a:pt x="1271" y="284"/>
                    <a:pt x="1145" y="284"/>
                    <a:pt x="1019" y="284"/>
                  </a:cubicBezTo>
                  <a:cubicBezTo>
                    <a:pt x="1014" y="284"/>
                    <a:pt x="1010" y="284"/>
                    <a:pt x="1005" y="284"/>
                  </a:cubicBezTo>
                  <a:cubicBezTo>
                    <a:pt x="1002" y="284"/>
                    <a:pt x="1000" y="282"/>
                    <a:pt x="999" y="278"/>
                  </a:cubicBezTo>
                  <a:cubicBezTo>
                    <a:pt x="999" y="276"/>
                    <a:pt x="999" y="274"/>
                    <a:pt x="999" y="272"/>
                  </a:cubicBezTo>
                  <a:cubicBezTo>
                    <a:pt x="999" y="220"/>
                    <a:pt x="999" y="167"/>
                    <a:pt x="999" y="115"/>
                  </a:cubicBezTo>
                  <a:cubicBezTo>
                    <a:pt x="999" y="113"/>
                    <a:pt x="999" y="111"/>
                    <a:pt x="1000" y="109"/>
                  </a:cubicBezTo>
                  <a:cubicBezTo>
                    <a:pt x="1000" y="106"/>
                    <a:pt x="1001" y="104"/>
                    <a:pt x="1004" y="104"/>
                  </a:cubicBezTo>
                  <a:cubicBezTo>
                    <a:pt x="1013" y="104"/>
                    <a:pt x="1021" y="104"/>
                    <a:pt x="1029" y="104"/>
                  </a:cubicBezTo>
                  <a:cubicBezTo>
                    <a:pt x="1037" y="104"/>
                    <a:pt x="1038" y="102"/>
                    <a:pt x="1038" y="95"/>
                  </a:cubicBezTo>
                  <a:cubicBezTo>
                    <a:pt x="1038" y="93"/>
                    <a:pt x="1038" y="91"/>
                    <a:pt x="1038" y="89"/>
                  </a:cubicBezTo>
                  <a:cubicBezTo>
                    <a:pt x="1038" y="86"/>
                    <a:pt x="1036" y="85"/>
                    <a:pt x="1033" y="84"/>
                  </a:cubicBezTo>
                  <a:cubicBezTo>
                    <a:pt x="1030" y="84"/>
                    <a:pt x="1027" y="84"/>
                    <a:pt x="1024" y="84"/>
                  </a:cubicBezTo>
                  <a:cubicBezTo>
                    <a:pt x="984" y="84"/>
                    <a:pt x="944" y="84"/>
                    <a:pt x="905" y="84"/>
                  </a:cubicBezTo>
                  <a:cubicBezTo>
                    <a:pt x="901" y="84"/>
                    <a:pt x="898" y="84"/>
                    <a:pt x="895" y="84"/>
                  </a:cubicBezTo>
                  <a:cubicBezTo>
                    <a:pt x="892" y="85"/>
                    <a:pt x="890" y="87"/>
                    <a:pt x="890" y="91"/>
                  </a:cubicBezTo>
                  <a:cubicBezTo>
                    <a:pt x="890" y="93"/>
                    <a:pt x="889" y="95"/>
                    <a:pt x="890" y="97"/>
                  </a:cubicBezTo>
                  <a:cubicBezTo>
                    <a:pt x="890" y="101"/>
                    <a:pt x="892" y="104"/>
                    <a:pt x="897" y="104"/>
                  </a:cubicBezTo>
                  <a:cubicBezTo>
                    <a:pt x="904" y="104"/>
                    <a:pt x="912" y="104"/>
                    <a:pt x="920" y="104"/>
                  </a:cubicBezTo>
                  <a:cubicBezTo>
                    <a:pt x="924" y="104"/>
                    <a:pt x="927" y="106"/>
                    <a:pt x="927" y="111"/>
                  </a:cubicBezTo>
                  <a:cubicBezTo>
                    <a:pt x="927" y="114"/>
                    <a:pt x="927" y="117"/>
                    <a:pt x="927" y="120"/>
                  </a:cubicBezTo>
                  <a:cubicBezTo>
                    <a:pt x="927" y="169"/>
                    <a:pt x="927" y="219"/>
                    <a:pt x="927" y="268"/>
                  </a:cubicBezTo>
                  <a:cubicBezTo>
                    <a:pt x="927" y="272"/>
                    <a:pt x="927" y="276"/>
                    <a:pt x="927" y="279"/>
                  </a:cubicBezTo>
                  <a:cubicBezTo>
                    <a:pt x="926" y="282"/>
                    <a:pt x="924" y="284"/>
                    <a:pt x="921" y="284"/>
                  </a:cubicBezTo>
                  <a:cubicBezTo>
                    <a:pt x="920" y="284"/>
                    <a:pt x="918" y="284"/>
                    <a:pt x="916" y="284"/>
                  </a:cubicBezTo>
                  <a:cubicBezTo>
                    <a:pt x="877" y="284"/>
                    <a:pt x="838" y="284"/>
                    <a:pt x="799" y="284"/>
                  </a:cubicBezTo>
                  <a:cubicBezTo>
                    <a:pt x="796" y="284"/>
                    <a:pt x="794" y="284"/>
                    <a:pt x="791" y="284"/>
                  </a:cubicBezTo>
                  <a:cubicBezTo>
                    <a:pt x="788" y="284"/>
                    <a:pt x="786" y="282"/>
                    <a:pt x="786" y="279"/>
                  </a:cubicBezTo>
                  <a:cubicBezTo>
                    <a:pt x="786" y="274"/>
                    <a:pt x="786" y="269"/>
                    <a:pt x="786" y="264"/>
                  </a:cubicBezTo>
                  <a:cubicBezTo>
                    <a:pt x="786" y="212"/>
                    <a:pt x="786" y="160"/>
                    <a:pt x="786" y="108"/>
                  </a:cubicBezTo>
                  <a:cubicBezTo>
                    <a:pt x="786" y="103"/>
                    <a:pt x="786" y="98"/>
                    <a:pt x="786" y="93"/>
                  </a:cubicBezTo>
                  <a:cubicBezTo>
                    <a:pt x="785" y="85"/>
                    <a:pt x="784" y="84"/>
                    <a:pt x="776" y="84"/>
                  </a:cubicBezTo>
                  <a:cubicBezTo>
                    <a:pt x="735" y="84"/>
                    <a:pt x="693" y="84"/>
                    <a:pt x="652" y="84"/>
                  </a:cubicBezTo>
                  <a:cubicBezTo>
                    <a:pt x="644" y="84"/>
                    <a:pt x="643" y="86"/>
                    <a:pt x="643" y="93"/>
                  </a:cubicBezTo>
                  <a:cubicBezTo>
                    <a:pt x="643" y="126"/>
                    <a:pt x="643" y="159"/>
                    <a:pt x="643" y="191"/>
                  </a:cubicBezTo>
                  <a:cubicBezTo>
                    <a:pt x="643" y="218"/>
                    <a:pt x="643" y="245"/>
                    <a:pt x="643" y="272"/>
                  </a:cubicBezTo>
                  <a:cubicBezTo>
                    <a:pt x="643" y="274"/>
                    <a:pt x="643" y="277"/>
                    <a:pt x="642" y="279"/>
                  </a:cubicBezTo>
                  <a:cubicBezTo>
                    <a:pt x="642" y="282"/>
                    <a:pt x="640" y="284"/>
                    <a:pt x="637" y="284"/>
                  </a:cubicBezTo>
                  <a:cubicBezTo>
                    <a:pt x="634" y="284"/>
                    <a:pt x="631" y="284"/>
                    <a:pt x="628" y="284"/>
                  </a:cubicBezTo>
                  <a:cubicBezTo>
                    <a:pt x="591" y="284"/>
                    <a:pt x="555" y="284"/>
                    <a:pt x="518" y="284"/>
                  </a:cubicBezTo>
                  <a:cubicBezTo>
                    <a:pt x="515" y="284"/>
                    <a:pt x="512" y="284"/>
                    <a:pt x="509" y="284"/>
                  </a:cubicBezTo>
                  <a:cubicBezTo>
                    <a:pt x="506" y="284"/>
                    <a:pt x="504" y="282"/>
                    <a:pt x="504" y="279"/>
                  </a:cubicBezTo>
                  <a:cubicBezTo>
                    <a:pt x="503" y="276"/>
                    <a:pt x="503" y="273"/>
                    <a:pt x="503" y="270"/>
                  </a:cubicBezTo>
                  <a:cubicBezTo>
                    <a:pt x="503" y="220"/>
                    <a:pt x="503" y="170"/>
                    <a:pt x="503" y="120"/>
                  </a:cubicBezTo>
                  <a:cubicBezTo>
                    <a:pt x="503" y="117"/>
                    <a:pt x="503" y="114"/>
                    <a:pt x="504" y="111"/>
                  </a:cubicBezTo>
                  <a:cubicBezTo>
                    <a:pt x="504" y="108"/>
                    <a:pt x="506" y="106"/>
                    <a:pt x="509" y="106"/>
                  </a:cubicBezTo>
                  <a:cubicBezTo>
                    <a:pt x="518" y="106"/>
                    <a:pt x="528" y="106"/>
                    <a:pt x="538" y="105"/>
                  </a:cubicBezTo>
                  <a:cubicBezTo>
                    <a:pt x="540" y="105"/>
                    <a:pt x="542" y="104"/>
                    <a:pt x="543" y="101"/>
                  </a:cubicBezTo>
                  <a:cubicBezTo>
                    <a:pt x="543" y="99"/>
                    <a:pt x="543" y="98"/>
                    <a:pt x="543" y="97"/>
                  </a:cubicBezTo>
                  <a:cubicBezTo>
                    <a:pt x="543" y="85"/>
                    <a:pt x="543" y="84"/>
                    <a:pt x="530" y="84"/>
                  </a:cubicBezTo>
                  <a:cubicBezTo>
                    <a:pt x="487" y="84"/>
                    <a:pt x="445" y="84"/>
                    <a:pt x="402" y="84"/>
                  </a:cubicBezTo>
                  <a:cubicBezTo>
                    <a:pt x="399" y="84"/>
                    <a:pt x="397" y="84"/>
                    <a:pt x="394" y="85"/>
                  </a:cubicBezTo>
                  <a:cubicBezTo>
                    <a:pt x="391" y="85"/>
                    <a:pt x="390" y="87"/>
                    <a:pt x="390" y="90"/>
                  </a:cubicBezTo>
                  <a:cubicBezTo>
                    <a:pt x="390" y="93"/>
                    <a:pt x="390" y="96"/>
                    <a:pt x="390" y="100"/>
                  </a:cubicBezTo>
                  <a:cubicBezTo>
                    <a:pt x="390" y="104"/>
                    <a:pt x="392" y="105"/>
                    <a:pt x="396" y="105"/>
                  </a:cubicBezTo>
                  <a:cubicBezTo>
                    <a:pt x="402" y="106"/>
                    <a:pt x="408" y="106"/>
                    <a:pt x="415" y="106"/>
                  </a:cubicBezTo>
                  <a:cubicBezTo>
                    <a:pt x="418" y="106"/>
                    <a:pt x="421" y="106"/>
                    <a:pt x="424" y="106"/>
                  </a:cubicBezTo>
                  <a:cubicBezTo>
                    <a:pt x="428" y="106"/>
                    <a:pt x="430" y="108"/>
                    <a:pt x="431" y="111"/>
                  </a:cubicBezTo>
                  <a:cubicBezTo>
                    <a:pt x="431" y="114"/>
                    <a:pt x="431" y="117"/>
                    <a:pt x="431" y="119"/>
                  </a:cubicBezTo>
                  <a:cubicBezTo>
                    <a:pt x="431" y="170"/>
                    <a:pt x="431" y="220"/>
                    <a:pt x="431" y="271"/>
                  </a:cubicBezTo>
                  <a:cubicBezTo>
                    <a:pt x="431" y="274"/>
                    <a:pt x="431" y="277"/>
                    <a:pt x="430" y="280"/>
                  </a:cubicBezTo>
                  <a:cubicBezTo>
                    <a:pt x="430" y="282"/>
                    <a:pt x="428" y="284"/>
                    <a:pt x="427" y="284"/>
                  </a:cubicBezTo>
                  <a:cubicBezTo>
                    <a:pt x="421" y="284"/>
                    <a:pt x="415" y="284"/>
                    <a:pt x="409" y="284"/>
                  </a:cubicBezTo>
                  <a:cubicBezTo>
                    <a:pt x="309" y="284"/>
                    <a:pt x="210" y="284"/>
                    <a:pt x="110" y="284"/>
                  </a:cubicBezTo>
                  <a:cubicBezTo>
                    <a:pt x="80" y="284"/>
                    <a:pt x="50" y="284"/>
                    <a:pt x="20" y="284"/>
                  </a:cubicBezTo>
                  <a:cubicBezTo>
                    <a:pt x="17" y="284"/>
                    <a:pt x="14" y="284"/>
                    <a:pt x="12" y="284"/>
                  </a:cubicBezTo>
                  <a:cubicBezTo>
                    <a:pt x="1" y="284"/>
                    <a:pt x="1" y="284"/>
                    <a:pt x="0" y="272"/>
                  </a:cubicBezTo>
                  <a:cubicBezTo>
                    <a:pt x="0" y="271"/>
                    <a:pt x="0" y="269"/>
                    <a:pt x="0" y="268"/>
                  </a:cubicBezTo>
                  <a:cubicBezTo>
                    <a:pt x="0" y="185"/>
                    <a:pt x="0" y="102"/>
                    <a:pt x="0" y="19"/>
                  </a:cubicBezTo>
                  <a:cubicBezTo>
                    <a:pt x="0" y="16"/>
                    <a:pt x="0" y="13"/>
                    <a:pt x="0" y="11"/>
                  </a:cubicBezTo>
                  <a:cubicBezTo>
                    <a:pt x="1" y="4"/>
                    <a:pt x="2" y="3"/>
                    <a:pt x="8" y="3"/>
                  </a:cubicBezTo>
                  <a:cubicBezTo>
                    <a:pt x="14" y="2"/>
                    <a:pt x="20" y="2"/>
                    <a:pt x="25" y="2"/>
                  </a:cubicBezTo>
                  <a:cubicBezTo>
                    <a:pt x="253" y="2"/>
                    <a:pt x="481" y="2"/>
                    <a:pt x="709" y="2"/>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3" name="Freeform 109"/>
            <p:cNvSpPr>
              <a:spLocks/>
            </p:cNvSpPr>
            <p:nvPr/>
          </p:nvSpPr>
          <p:spPr bwMode="auto">
            <a:xfrm>
              <a:off x="10839363" y="6445734"/>
              <a:ext cx="484968" cy="86343"/>
            </a:xfrm>
            <a:custGeom>
              <a:avLst/>
              <a:gdLst>
                <a:gd name="T0" fmla="*/ 641 w 1279"/>
                <a:gd name="T1" fmla="*/ 225 h 228"/>
                <a:gd name="T2" fmla="*/ 27 w 1279"/>
                <a:gd name="T3" fmla="*/ 225 h 228"/>
                <a:gd name="T4" fmla="*/ 4 w 1279"/>
                <a:gd name="T5" fmla="*/ 201 h 228"/>
                <a:gd name="T6" fmla="*/ 4 w 1279"/>
                <a:gd name="T7" fmla="*/ 17 h 228"/>
                <a:gd name="T8" fmla="*/ 21 w 1279"/>
                <a:gd name="T9" fmla="*/ 0 h 228"/>
                <a:gd name="T10" fmla="*/ 168 w 1279"/>
                <a:gd name="T11" fmla="*/ 0 h 228"/>
                <a:gd name="T12" fmla="*/ 1253 w 1279"/>
                <a:gd name="T13" fmla="*/ 0 h 228"/>
                <a:gd name="T14" fmla="*/ 1272 w 1279"/>
                <a:gd name="T15" fmla="*/ 0 h 228"/>
                <a:gd name="T16" fmla="*/ 1278 w 1279"/>
                <a:gd name="T17" fmla="*/ 8 h 228"/>
                <a:gd name="T18" fmla="*/ 1279 w 1279"/>
                <a:gd name="T19" fmla="*/ 13 h 228"/>
                <a:gd name="T20" fmla="*/ 1279 w 1279"/>
                <a:gd name="T21" fmla="*/ 211 h 228"/>
                <a:gd name="T22" fmla="*/ 1278 w 1279"/>
                <a:gd name="T23" fmla="*/ 221 h 228"/>
                <a:gd name="T24" fmla="*/ 1274 w 1279"/>
                <a:gd name="T25" fmla="*/ 224 h 228"/>
                <a:gd name="T26" fmla="*/ 1261 w 1279"/>
                <a:gd name="T27" fmla="*/ 225 h 228"/>
                <a:gd name="T28" fmla="*/ 1134 w 1279"/>
                <a:gd name="T29" fmla="*/ 225 h 228"/>
                <a:gd name="T30" fmla="*/ 641 w 1279"/>
                <a:gd name="T31" fmla="*/ 22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9" h="228">
                  <a:moveTo>
                    <a:pt x="641" y="225"/>
                  </a:moveTo>
                  <a:cubicBezTo>
                    <a:pt x="436" y="225"/>
                    <a:pt x="232" y="225"/>
                    <a:pt x="27" y="225"/>
                  </a:cubicBezTo>
                  <a:cubicBezTo>
                    <a:pt x="0" y="225"/>
                    <a:pt x="4" y="228"/>
                    <a:pt x="4" y="201"/>
                  </a:cubicBezTo>
                  <a:cubicBezTo>
                    <a:pt x="4" y="140"/>
                    <a:pt x="4" y="79"/>
                    <a:pt x="4" y="17"/>
                  </a:cubicBezTo>
                  <a:cubicBezTo>
                    <a:pt x="4" y="0"/>
                    <a:pt x="4" y="0"/>
                    <a:pt x="21" y="0"/>
                  </a:cubicBezTo>
                  <a:cubicBezTo>
                    <a:pt x="70" y="0"/>
                    <a:pt x="119" y="0"/>
                    <a:pt x="168" y="0"/>
                  </a:cubicBezTo>
                  <a:cubicBezTo>
                    <a:pt x="530" y="0"/>
                    <a:pt x="891" y="0"/>
                    <a:pt x="1253" y="0"/>
                  </a:cubicBezTo>
                  <a:cubicBezTo>
                    <a:pt x="1259" y="0"/>
                    <a:pt x="1265" y="0"/>
                    <a:pt x="1272" y="0"/>
                  </a:cubicBezTo>
                  <a:cubicBezTo>
                    <a:pt x="1277" y="0"/>
                    <a:pt x="1279" y="3"/>
                    <a:pt x="1278" y="8"/>
                  </a:cubicBezTo>
                  <a:cubicBezTo>
                    <a:pt x="1278" y="10"/>
                    <a:pt x="1279" y="11"/>
                    <a:pt x="1279" y="13"/>
                  </a:cubicBezTo>
                  <a:cubicBezTo>
                    <a:pt x="1279" y="79"/>
                    <a:pt x="1279" y="145"/>
                    <a:pt x="1279" y="211"/>
                  </a:cubicBezTo>
                  <a:cubicBezTo>
                    <a:pt x="1279" y="214"/>
                    <a:pt x="1279" y="217"/>
                    <a:pt x="1278" y="221"/>
                  </a:cubicBezTo>
                  <a:cubicBezTo>
                    <a:pt x="1278" y="222"/>
                    <a:pt x="1276" y="224"/>
                    <a:pt x="1274" y="224"/>
                  </a:cubicBezTo>
                  <a:cubicBezTo>
                    <a:pt x="1270" y="225"/>
                    <a:pt x="1266" y="225"/>
                    <a:pt x="1261" y="225"/>
                  </a:cubicBezTo>
                  <a:cubicBezTo>
                    <a:pt x="1219" y="225"/>
                    <a:pt x="1177" y="225"/>
                    <a:pt x="1134" y="225"/>
                  </a:cubicBezTo>
                  <a:cubicBezTo>
                    <a:pt x="970" y="225"/>
                    <a:pt x="806" y="225"/>
                    <a:pt x="641" y="225"/>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4" name="Freeform 110"/>
            <p:cNvSpPr>
              <a:spLocks/>
            </p:cNvSpPr>
            <p:nvPr/>
          </p:nvSpPr>
          <p:spPr bwMode="auto">
            <a:xfrm>
              <a:off x="10894606" y="6312670"/>
              <a:ext cx="376613" cy="129230"/>
            </a:xfrm>
            <a:custGeom>
              <a:avLst/>
              <a:gdLst>
                <a:gd name="T0" fmla="*/ 777 w 993"/>
                <a:gd name="T1" fmla="*/ 3 h 341"/>
                <a:gd name="T2" fmla="*/ 780 w 993"/>
                <a:gd name="T3" fmla="*/ 15 h 341"/>
                <a:gd name="T4" fmla="*/ 780 w 993"/>
                <a:gd name="T5" fmla="*/ 129 h 341"/>
                <a:gd name="T6" fmla="*/ 780 w 993"/>
                <a:gd name="T7" fmla="*/ 159 h 341"/>
                <a:gd name="T8" fmla="*/ 792 w 993"/>
                <a:gd name="T9" fmla="*/ 172 h 341"/>
                <a:gd name="T10" fmla="*/ 826 w 993"/>
                <a:gd name="T11" fmla="*/ 172 h 341"/>
                <a:gd name="T12" fmla="*/ 970 w 993"/>
                <a:gd name="T13" fmla="*/ 172 h 341"/>
                <a:gd name="T14" fmla="*/ 984 w 993"/>
                <a:gd name="T15" fmla="*/ 172 h 341"/>
                <a:gd name="T16" fmla="*/ 992 w 993"/>
                <a:gd name="T17" fmla="*/ 181 h 341"/>
                <a:gd name="T18" fmla="*/ 993 w 993"/>
                <a:gd name="T19" fmla="*/ 189 h 341"/>
                <a:gd name="T20" fmla="*/ 993 w 993"/>
                <a:gd name="T21" fmla="*/ 323 h 341"/>
                <a:gd name="T22" fmla="*/ 992 w 993"/>
                <a:gd name="T23" fmla="*/ 335 h 341"/>
                <a:gd name="T24" fmla="*/ 986 w 993"/>
                <a:gd name="T25" fmla="*/ 340 h 341"/>
                <a:gd name="T26" fmla="*/ 970 w 993"/>
                <a:gd name="T27" fmla="*/ 341 h 341"/>
                <a:gd name="T28" fmla="*/ 22 w 993"/>
                <a:gd name="T29" fmla="*/ 341 h 341"/>
                <a:gd name="T30" fmla="*/ 9 w 993"/>
                <a:gd name="T31" fmla="*/ 341 h 341"/>
                <a:gd name="T32" fmla="*/ 0 w 993"/>
                <a:gd name="T33" fmla="*/ 331 h 341"/>
                <a:gd name="T34" fmla="*/ 0 w 993"/>
                <a:gd name="T35" fmla="*/ 187 h 341"/>
                <a:gd name="T36" fmla="*/ 0 w 993"/>
                <a:gd name="T37" fmla="*/ 185 h 341"/>
                <a:gd name="T38" fmla="*/ 12 w 993"/>
                <a:gd name="T39" fmla="*/ 173 h 341"/>
                <a:gd name="T40" fmla="*/ 27 w 993"/>
                <a:gd name="T41" fmla="*/ 172 h 341"/>
                <a:gd name="T42" fmla="*/ 196 w 993"/>
                <a:gd name="T43" fmla="*/ 172 h 341"/>
                <a:gd name="T44" fmla="*/ 213 w 993"/>
                <a:gd name="T45" fmla="*/ 155 h 341"/>
                <a:gd name="T46" fmla="*/ 213 w 993"/>
                <a:gd name="T47" fmla="*/ 27 h 341"/>
                <a:gd name="T48" fmla="*/ 213 w 993"/>
                <a:gd name="T49" fmla="*/ 11 h 341"/>
                <a:gd name="T50" fmla="*/ 222 w 993"/>
                <a:gd name="T51" fmla="*/ 3 h 341"/>
                <a:gd name="T52" fmla="*/ 236 w 993"/>
                <a:gd name="T53" fmla="*/ 3 h 341"/>
                <a:gd name="T54" fmla="*/ 470 w 993"/>
                <a:gd name="T55" fmla="*/ 3 h 341"/>
                <a:gd name="T56" fmla="*/ 485 w 993"/>
                <a:gd name="T57" fmla="*/ 3 h 341"/>
                <a:gd name="T58" fmla="*/ 500 w 993"/>
                <a:gd name="T59" fmla="*/ 19 h 341"/>
                <a:gd name="T60" fmla="*/ 501 w 993"/>
                <a:gd name="T61" fmla="*/ 80 h 341"/>
                <a:gd name="T62" fmla="*/ 501 w 993"/>
                <a:gd name="T63" fmla="*/ 102 h 341"/>
                <a:gd name="T64" fmla="*/ 510 w 993"/>
                <a:gd name="T65" fmla="*/ 118 h 341"/>
                <a:gd name="T66" fmla="*/ 519 w 993"/>
                <a:gd name="T67" fmla="*/ 102 h 341"/>
                <a:gd name="T68" fmla="*/ 520 w 993"/>
                <a:gd name="T69" fmla="*/ 31 h 341"/>
                <a:gd name="T70" fmla="*/ 549 w 993"/>
                <a:gd name="T71" fmla="*/ 2 h 341"/>
                <a:gd name="T72" fmla="*/ 762 w 993"/>
                <a:gd name="T73" fmla="*/ 2 h 341"/>
                <a:gd name="T74" fmla="*/ 777 w 993"/>
                <a:gd name="T75"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3" h="341">
                  <a:moveTo>
                    <a:pt x="777" y="3"/>
                  </a:moveTo>
                  <a:cubicBezTo>
                    <a:pt x="782" y="6"/>
                    <a:pt x="780" y="11"/>
                    <a:pt x="780" y="15"/>
                  </a:cubicBezTo>
                  <a:cubicBezTo>
                    <a:pt x="780" y="53"/>
                    <a:pt x="780" y="91"/>
                    <a:pt x="780" y="129"/>
                  </a:cubicBezTo>
                  <a:cubicBezTo>
                    <a:pt x="780" y="139"/>
                    <a:pt x="780" y="149"/>
                    <a:pt x="780" y="159"/>
                  </a:cubicBezTo>
                  <a:cubicBezTo>
                    <a:pt x="780" y="171"/>
                    <a:pt x="781" y="171"/>
                    <a:pt x="792" y="172"/>
                  </a:cubicBezTo>
                  <a:cubicBezTo>
                    <a:pt x="803" y="172"/>
                    <a:pt x="815" y="172"/>
                    <a:pt x="826" y="172"/>
                  </a:cubicBezTo>
                  <a:cubicBezTo>
                    <a:pt x="874" y="172"/>
                    <a:pt x="922" y="172"/>
                    <a:pt x="970" y="172"/>
                  </a:cubicBezTo>
                  <a:cubicBezTo>
                    <a:pt x="975" y="172"/>
                    <a:pt x="979" y="171"/>
                    <a:pt x="984" y="172"/>
                  </a:cubicBezTo>
                  <a:cubicBezTo>
                    <a:pt x="991" y="172"/>
                    <a:pt x="992" y="173"/>
                    <a:pt x="992" y="181"/>
                  </a:cubicBezTo>
                  <a:cubicBezTo>
                    <a:pt x="993" y="184"/>
                    <a:pt x="993" y="186"/>
                    <a:pt x="993" y="189"/>
                  </a:cubicBezTo>
                  <a:cubicBezTo>
                    <a:pt x="993" y="234"/>
                    <a:pt x="993" y="278"/>
                    <a:pt x="993" y="323"/>
                  </a:cubicBezTo>
                  <a:cubicBezTo>
                    <a:pt x="993" y="327"/>
                    <a:pt x="992" y="331"/>
                    <a:pt x="992" y="335"/>
                  </a:cubicBezTo>
                  <a:cubicBezTo>
                    <a:pt x="992" y="338"/>
                    <a:pt x="989" y="340"/>
                    <a:pt x="986" y="340"/>
                  </a:cubicBezTo>
                  <a:cubicBezTo>
                    <a:pt x="981" y="341"/>
                    <a:pt x="976" y="341"/>
                    <a:pt x="970" y="341"/>
                  </a:cubicBezTo>
                  <a:cubicBezTo>
                    <a:pt x="654" y="341"/>
                    <a:pt x="338" y="341"/>
                    <a:pt x="22" y="341"/>
                  </a:cubicBezTo>
                  <a:cubicBezTo>
                    <a:pt x="18" y="341"/>
                    <a:pt x="13" y="341"/>
                    <a:pt x="9" y="341"/>
                  </a:cubicBezTo>
                  <a:cubicBezTo>
                    <a:pt x="1" y="340"/>
                    <a:pt x="0" y="339"/>
                    <a:pt x="0" y="331"/>
                  </a:cubicBezTo>
                  <a:cubicBezTo>
                    <a:pt x="0" y="283"/>
                    <a:pt x="0" y="235"/>
                    <a:pt x="0" y="187"/>
                  </a:cubicBezTo>
                  <a:cubicBezTo>
                    <a:pt x="0" y="186"/>
                    <a:pt x="0" y="186"/>
                    <a:pt x="0" y="185"/>
                  </a:cubicBezTo>
                  <a:cubicBezTo>
                    <a:pt x="1" y="178"/>
                    <a:pt x="5" y="173"/>
                    <a:pt x="12" y="173"/>
                  </a:cubicBezTo>
                  <a:cubicBezTo>
                    <a:pt x="17" y="172"/>
                    <a:pt x="22" y="172"/>
                    <a:pt x="27" y="172"/>
                  </a:cubicBezTo>
                  <a:cubicBezTo>
                    <a:pt x="84" y="172"/>
                    <a:pt x="140" y="172"/>
                    <a:pt x="196" y="172"/>
                  </a:cubicBezTo>
                  <a:cubicBezTo>
                    <a:pt x="213" y="172"/>
                    <a:pt x="213" y="172"/>
                    <a:pt x="213" y="155"/>
                  </a:cubicBezTo>
                  <a:cubicBezTo>
                    <a:pt x="213" y="113"/>
                    <a:pt x="213" y="70"/>
                    <a:pt x="213" y="27"/>
                  </a:cubicBezTo>
                  <a:cubicBezTo>
                    <a:pt x="213" y="22"/>
                    <a:pt x="213" y="17"/>
                    <a:pt x="213" y="11"/>
                  </a:cubicBezTo>
                  <a:cubicBezTo>
                    <a:pt x="214" y="4"/>
                    <a:pt x="214" y="3"/>
                    <a:pt x="222" y="3"/>
                  </a:cubicBezTo>
                  <a:cubicBezTo>
                    <a:pt x="227" y="3"/>
                    <a:pt x="231" y="3"/>
                    <a:pt x="236" y="3"/>
                  </a:cubicBezTo>
                  <a:cubicBezTo>
                    <a:pt x="314" y="3"/>
                    <a:pt x="392" y="3"/>
                    <a:pt x="470" y="3"/>
                  </a:cubicBezTo>
                  <a:cubicBezTo>
                    <a:pt x="475" y="3"/>
                    <a:pt x="480" y="3"/>
                    <a:pt x="485" y="3"/>
                  </a:cubicBezTo>
                  <a:cubicBezTo>
                    <a:pt x="500" y="0"/>
                    <a:pt x="500" y="11"/>
                    <a:pt x="500" y="19"/>
                  </a:cubicBezTo>
                  <a:cubicBezTo>
                    <a:pt x="502" y="40"/>
                    <a:pt x="501" y="60"/>
                    <a:pt x="501" y="80"/>
                  </a:cubicBezTo>
                  <a:cubicBezTo>
                    <a:pt x="501" y="88"/>
                    <a:pt x="500" y="95"/>
                    <a:pt x="501" y="102"/>
                  </a:cubicBezTo>
                  <a:cubicBezTo>
                    <a:pt x="502" y="108"/>
                    <a:pt x="499" y="118"/>
                    <a:pt x="510" y="118"/>
                  </a:cubicBezTo>
                  <a:cubicBezTo>
                    <a:pt x="520" y="118"/>
                    <a:pt x="519" y="109"/>
                    <a:pt x="519" y="102"/>
                  </a:cubicBezTo>
                  <a:cubicBezTo>
                    <a:pt x="520" y="78"/>
                    <a:pt x="519" y="55"/>
                    <a:pt x="520" y="31"/>
                  </a:cubicBezTo>
                  <a:cubicBezTo>
                    <a:pt x="520" y="6"/>
                    <a:pt x="524" y="2"/>
                    <a:pt x="549" y="2"/>
                  </a:cubicBezTo>
                  <a:cubicBezTo>
                    <a:pt x="620" y="2"/>
                    <a:pt x="691" y="2"/>
                    <a:pt x="762" y="2"/>
                  </a:cubicBezTo>
                  <a:cubicBezTo>
                    <a:pt x="767" y="2"/>
                    <a:pt x="772" y="1"/>
                    <a:pt x="777" y="3"/>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5" name="Freeform 111"/>
            <p:cNvSpPr>
              <a:spLocks/>
            </p:cNvSpPr>
            <p:nvPr/>
          </p:nvSpPr>
          <p:spPr bwMode="auto">
            <a:xfrm>
              <a:off x="10667530" y="6537473"/>
              <a:ext cx="134626" cy="106366"/>
            </a:xfrm>
            <a:custGeom>
              <a:avLst/>
              <a:gdLst>
                <a:gd name="T0" fmla="*/ 4 w 355"/>
                <a:gd name="T1" fmla="*/ 1 h 281"/>
                <a:gd name="T2" fmla="*/ 25 w 355"/>
                <a:gd name="T3" fmla="*/ 0 h 281"/>
                <a:gd name="T4" fmla="*/ 335 w 355"/>
                <a:gd name="T5" fmla="*/ 0 h 281"/>
                <a:gd name="T6" fmla="*/ 349 w 355"/>
                <a:gd name="T7" fmla="*/ 0 h 281"/>
                <a:gd name="T8" fmla="*/ 355 w 355"/>
                <a:gd name="T9" fmla="*/ 6 h 281"/>
                <a:gd name="T10" fmla="*/ 355 w 355"/>
                <a:gd name="T11" fmla="*/ 17 h 281"/>
                <a:gd name="T12" fmla="*/ 355 w 355"/>
                <a:gd name="T13" fmla="*/ 263 h 281"/>
                <a:gd name="T14" fmla="*/ 355 w 355"/>
                <a:gd name="T15" fmla="*/ 273 h 281"/>
                <a:gd name="T16" fmla="*/ 346 w 355"/>
                <a:gd name="T17" fmla="*/ 281 h 281"/>
                <a:gd name="T18" fmla="*/ 340 w 355"/>
                <a:gd name="T19" fmla="*/ 281 h 281"/>
                <a:gd name="T20" fmla="*/ 4 w 355"/>
                <a:gd name="T21" fmla="*/ 281 h 281"/>
                <a:gd name="T22" fmla="*/ 1 w 355"/>
                <a:gd name="T23" fmla="*/ 274 h 281"/>
                <a:gd name="T24" fmla="*/ 2 w 355"/>
                <a:gd name="T25" fmla="*/ 78 h 281"/>
                <a:gd name="T26" fmla="*/ 29 w 355"/>
                <a:gd name="T27" fmla="*/ 72 h 281"/>
                <a:gd name="T28" fmla="*/ 147 w 355"/>
                <a:gd name="T29" fmla="*/ 72 h 281"/>
                <a:gd name="T30" fmla="*/ 155 w 355"/>
                <a:gd name="T31" fmla="*/ 64 h 281"/>
                <a:gd name="T32" fmla="*/ 147 w 355"/>
                <a:gd name="T33" fmla="*/ 57 h 281"/>
                <a:gd name="T34" fmla="*/ 31 w 355"/>
                <a:gd name="T35" fmla="*/ 57 h 281"/>
                <a:gd name="T36" fmla="*/ 3 w 355"/>
                <a:gd name="T37" fmla="*/ 52 h 281"/>
                <a:gd name="T38" fmla="*/ 4 w 355"/>
                <a:gd name="T39"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281">
                  <a:moveTo>
                    <a:pt x="4" y="1"/>
                  </a:moveTo>
                  <a:cubicBezTo>
                    <a:pt x="11" y="1"/>
                    <a:pt x="18" y="0"/>
                    <a:pt x="25" y="0"/>
                  </a:cubicBezTo>
                  <a:cubicBezTo>
                    <a:pt x="128" y="0"/>
                    <a:pt x="232" y="0"/>
                    <a:pt x="335" y="0"/>
                  </a:cubicBezTo>
                  <a:cubicBezTo>
                    <a:pt x="340" y="0"/>
                    <a:pt x="344" y="0"/>
                    <a:pt x="349" y="0"/>
                  </a:cubicBezTo>
                  <a:cubicBezTo>
                    <a:pt x="352" y="0"/>
                    <a:pt x="355" y="2"/>
                    <a:pt x="355" y="6"/>
                  </a:cubicBezTo>
                  <a:cubicBezTo>
                    <a:pt x="355" y="10"/>
                    <a:pt x="355" y="14"/>
                    <a:pt x="355" y="17"/>
                  </a:cubicBezTo>
                  <a:cubicBezTo>
                    <a:pt x="355" y="99"/>
                    <a:pt x="355" y="181"/>
                    <a:pt x="355" y="263"/>
                  </a:cubicBezTo>
                  <a:cubicBezTo>
                    <a:pt x="355" y="266"/>
                    <a:pt x="355" y="269"/>
                    <a:pt x="355" y="273"/>
                  </a:cubicBezTo>
                  <a:cubicBezTo>
                    <a:pt x="355" y="280"/>
                    <a:pt x="354" y="281"/>
                    <a:pt x="346" y="281"/>
                  </a:cubicBezTo>
                  <a:cubicBezTo>
                    <a:pt x="344" y="281"/>
                    <a:pt x="342" y="281"/>
                    <a:pt x="340" y="281"/>
                  </a:cubicBezTo>
                  <a:cubicBezTo>
                    <a:pt x="228" y="281"/>
                    <a:pt x="116" y="281"/>
                    <a:pt x="4" y="281"/>
                  </a:cubicBezTo>
                  <a:cubicBezTo>
                    <a:pt x="2" y="279"/>
                    <a:pt x="1" y="277"/>
                    <a:pt x="1" y="274"/>
                  </a:cubicBezTo>
                  <a:cubicBezTo>
                    <a:pt x="2" y="209"/>
                    <a:pt x="0" y="144"/>
                    <a:pt x="2" y="78"/>
                  </a:cubicBezTo>
                  <a:cubicBezTo>
                    <a:pt x="10" y="70"/>
                    <a:pt x="20" y="72"/>
                    <a:pt x="29" y="72"/>
                  </a:cubicBezTo>
                  <a:cubicBezTo>
                    <a:pt x="68" y="72"/>
                    <a:pt x="108" y="72"/>
                    <a:pt x="147" y="72"/>
                  </a:cubicBezTo>
                  <a:cubicBezTo>
                    <a:pt x="151" y="71"/>
                    <a:pt x="155" y="70"/>
                    <a:pt x="155" y="64"/>
                  </a:cubicBezTo>
                  <a:cubicBezTo>
                    <a:pt x="155" y="59"/>
                    <a:pt x="151" y="58"/>
                    <a:pt x="147" y="57"/>
                  </a:cubicBezTo>
                  <a:cubicBezTo>
                    <a:pt x="108" y="57"/>
                    <a:pt x="69" y="57"/>
                    <a:pt x="31" y="57"/>
                  </a:cubicBezTo>
                  <a:cubicBezTo>
                    <a:pt x="21" y="57"/>
                    <a:pt x="11" y="58"/>
                    <a:pt x="3" y="52"/>
                  </a:cubicBezTo>
                  <a:cubicBezTo>
                    <a:pt x="1" y="35"/>
                    <a:pt x="0" y="18"/>
                    <a:pt x="4" y="1"/>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6" name="Freeform 112"/>
            <p:cNvSpPr>
              <a:spLocks/>
            </p:cNvSpPr>
            <p:nvPr/>
          </p:nvSpPr>
          <p:spPr bwMode="auto">
            <a:xfrm>
              <a:off x="11364520" y="6537473"/>
              <a:ext cx="130934" cy="106366"/>
            </a:xfrm>
            <a:custGeom>
              <a:avLst/>
              <a:gdLst>
                <a:gd name="T0" fmla="*/ 172 w 345"/>
                <a:gd name="T1" fmla="*/ 0 h 281"/>
                <a:gd name="T2" fmla="*/ 324 w 345"/>
                <a:gd name="T3" fmla="*/ 0 h 281"/>
                <a:gd name="T4" fmla="*/ 339 w 345"/>
                <a:gd name="T5" fmla="*/ 0 h 281"/>
                <a:gd name="T6" fmla="*/ 344 w 345"/>
                <a:gd name="T7" fmla="*/ 5 h 281"/>
                <a:gd name="T8" fmla="*/ 344 w 345"/>
                <a:gd name="T9" fmla="*/ 43 h 281"/>
                <a:gd name="T10" fmla="*/ 339 w 345"/>
                <a:gd name="T11" fmla="*/ 48 h 281"/>
                <a:gd name="T12" fmla="*/ 324 w 345"/>
                <a:gd name="T13" fmla="*/ 48 h 281"/>
                <a:gd name="T14" fmla="*/ 222 w 345"/>
                <a:gd name="T15" fmla="*/ 48 h 281"/>
                <a:gd name="T16" fmla="*/ 209 w 345"/>
                <a:gd name="T17" fmla="*/ 49 h 281"/>
                <a:gd name="T18" fmla="*/ 204 w 345"/>
                <a:gd name="T19" fmla="*/ 54 h 281"/>
                <a:gd name="T20" fmla="*/ 204 w 345"/>
                <a:gd name="T21" fmla="*/ 56 h 281"/>
                <a:gd name="T22" fmla="*/ 231 w 345"/>
                <a:gd name="T23" fmla="*/ 85 h 281"/>
                <a:gd name="T24" fmla="*/ 325 w 345"/>
                <a:gd name="T25" fmla="*/ 85 h 281"/>
                <a:gd name="T26" fmla="*/ 339 w 345"/>
                <a:gd name="T27" fmla="*/ 85 h 281"/>
                <a:gd name="T28" fmla="*/ 345 w 345"/>
                <a:gd name="T29" fmla="*/ 91 h 281"/>
                <a:gd name="T30" fmla="*/ 345 w 345"/>
                <a:gd name="T31" fmla="*/ 102 h 281"/>
                <a:gd name="T32" fmla="*/ 345 w 345"/>
                <a:gd name="T33" fmla="*/ 263 h 281"/>
                <a:gd name="T34" fmla="*/ 345 w 345"/>
                <a:gd name="T35" fmla="*/ 275 h 281"/>
                <a:gd name="T36" fmla="*/ 339 w 345"/>
                <a:gd name="T37" fmla="*/ 281 h 281"/>
                <a:gd name="T38" fmla="*/ 327 w 345"/>
                <a:gd name="T39" fmla="*/ 281 h 281"/>
                <a:gd name="T40" fmla="*/ 18 w 345"/>
                <a:gd name="T41" fmla="*/ 281 h 281"/>
                <a:gd name="T42" fmla="*/ 11 w 345"/>
                <a:gd name="T43" fmla="*/ 281 h 281"/>
                <a:gd name="T44" fmla="*/ 1 w 345"/>
                <a:gd name="T45" fmla="*/ 272 h 281"/>
                <a:gd name="T46" fmla="*/ 0 w 345"/>
                <a:gd name="T47" fmla="*/ 159 h 281"/>
                <a:gd name="T48" fmla="*/ 0 w 345"/>
                <a:gd name="T49" fmla="*/ 57 h 281"/>
                <a:gd name="T50" fmla="*/ 1 w 345"/>
                <a:gd name="T51" fmla="*/ 7 h 281"/>
                <a:gd name="T52" fmla="*/ 7 w 345"/>
                <a:gd name="T53" fmla="*/ 0 h 281"/>
                <a:gd name="T54" fmla="*/ 23 w 345"/>
                <a:gd name="T55" fmla="*/ 0 h 281"/>
                <a:gd name="T56" fmla="*/ 172 w 345"/>
                <a:gd name="T5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5" h="281">
                  <a:moveTo>
                    <a:pt x="172" y="0"/>
                  </a:moveTo>
                  <a:cubicBezTo>
                    <a:pt x="223" y="0"/>
                    <a:pt x="273" y="0"/>
                    <a:pt x="324" y="0"/>
                  </a:cubicBezTo>
                  <a:cubicBezTo>
                    <a:pt x="329" y="0"/>
                    <a:pt x="334" y="0"/>
                    <a:pt x="339" y="0"/>
                  </a:cubicBezTo>
                  <a:cubicBezTo>
                    <a:pt x="342" y="0"/>
                    <a:pt x="344" y="2"/>
                    <a:pt x="344" y="5"/>
                  </a:cubicBezTo>
                  <a:cubicBezTo>
                    <a:pt x="345" y="18"/>
                    <a:pt x="345" y="30"/>
                    <a:pt x="344" y="43"/>
                  </a:cubicBezTo>
                  <a:cubicBezTo>
                    <a:pt x="344" y="46"/>
                    <a:pt x="342" y="48"/>
                    <a:pt x="339" y="48"/>
                  </a:cubicBezTo>
                  <a:cubicBezTo>
                    <a:pt x="334" y="48"/>
                    <a:pt x="329" y="48"/>
                    <a:pt x="324" y="48"/>
                  </a:cubicBezTo>
                  <a:cubicBezTo>
                    <a:pt x="290" y="48"/>
                    <a:pt x="256" y="48"/>
                    <a:pt x="222" y="48"/>
                  </a:cubicBezTo>
                  <a:cubicBezTo>
                    <a:pt x="218" y="48"/>
                    <a:pt x="213" y="48"/>
                    <a:pt x="209" y="49"/>
                  </a:cubicBezTo>
                  <a:cubicBezTo>
                    <a:pt x="206" y="49"/>
                    <a:pt x="205" y="51"/>
                    <a:pt x="204" y="54"/>
                  </a:cubicBezTo>
                  <a:cubicBezTo>
                    <a:pt x="204" y="54"/>
                    <a:pt x="204" y="55"/>
                    <a:pt x="204" y="56"/>
                  </a:cubicBezTo>
                  <a:cubicBezTo>
                    <a:pt x="205" y="90"/>
                    <a:pt x="198" y="84"/>
                    <a:pt x="231" y="85"/>
                  </a:cubicBezTo>
                  <a:cubicBezTo>
                    <a:pt x="262" y="85"/>
                    <a:pt x="294" y="85"/>
                    <a:pt x="325" y="85"/>
                  </a:cubicBezTo>
                  <a:cubicBezTo>
                    <a:pt x="330" y="85"/>
                    <a:pt x="334" y="85"/>
                    <a:pt x="339" y="85"/>
                  </a:cubicBezTo>
                  <a:cubicBezTo>
                    <a:pt x="342" y="85"/>
                    <a:pt x="345" y="87"/>
                    <a:pt x="345" y="91"/>
                  </a:cubicBezTo>
                  <a:cubicBezTo>
                    <a:pt x="345" y="95"/>
                    <a:pt x="345" y="99"/>
                    <a:pt x="345" y="102"/>
                  </a:cubicBezTo>
                  <a:cubicBezTo>
                    <a:pt x="345" y="156"/>
                    <a:pt x="345" y="210"/>
                    <a:pt x="345" y="263"/>
                  </a:cubicBezTo>
                  <a:cubicBezTo>
                    <a:pt x="345" y="267"/>
                    <a:pt x="345" y="271"/>
                    <a:pt x="345" y="275"/>
                  </a:cubicBezTo>
                  <a:cubicBezTo>
                    <a:pt x="344" y="279"/>
                    <a:pt x="342" y="281"/>
                    <a:pt x="339" y="281"/>
                  </a:cubicBezTo>
                  <a:cubicBezTo>
                    <a:pt x="335" y="281"/>
                    <a:pt x="331" y="281"/>
                    <a:pt x="327" y="281"/>
                  </a:cubicBezTo>
                  <a:cubicBezTo>
                    <a:pt x="224" y="281"/>
                    <a:pt x="121" y="281"/>
                    <a:pt x="18" y="281"/>
                  </a:cubicBezTo>
                  <a:cubicBezTo>
                    <a:pt x="16" y="281"/>
                    <a:pt x="13" y="281"/>
                    <a:pt x="11" y="281"/>
                  </a:cubicBezTo>
                  <a:cubicBezTo>
                    <a:pt x="1" y="281"/>
                    <a:pt x="1" y="280"/>
                    <a:pt x="1" y="272"/>
                  </a:cubicBezTo>
                  <a:cubicBezTo>
                    <a:pt x="0" y="234"/>
                    <a:pt x="0" y="196"/>
                    <a:pt x="0" y="159"/>
                  </a:cubicBezTo>
                  <a:cubicBezTo>
                    <a:pt x="0" y="125"/>
                    <a:pt x="0" y="91"/>
                    <a:pt x="0" y="57"/>
                  </a:cubicBezTo>
                  <a:cubicBezTo>
                    <a:pt x="0" y="40"/>
                    <a:pt x="0" y="24"/>
                    <a:pt x="1" y="7"/>
                  </a:cubicBezTo>
                  <a:cubicBezTo>
                    <a:pt x="1" y="2"/>
                    <a:pt x="2" y="0"/>
                    <a:pt x="7" y="0"/>
                  </a:cubicBezTo>
                  <a:cubicBezTo>
                    <a:pt x="12" y="0"/>
                    <a:pt x="18" y="0"/>
                    <a:pt x="23" y="0"/>
                  </a:cubicBezTo>
                  <a:cubicBezTo>
                    <a:pt x="73" y="0"/>
                    <a:pt x="122" y="0"/>
                    <a:pt x="172" y="0"/>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7" name="Freeform 117"/>
            <p:cNvSpPr>
              <a:spLocks/>
            </p:cNvSpPr>
            <p:nvPr/>
          </p:nvSpPr>
          <p:spPr bwMode="auto">
            <a:xfrm>
              <a:off x="11078652" y="6235700"/>
              <a:ext cx="110627" cy="124686"/>
            </a:xfrm>
            <a:custGeom>
              <a:avLst/>
              <a:gdLst>
                <a:gd name="T0" fmla="*/ 292 w 292"/>
                <a:gd name="T1" fmla="*/ 206 h 329"/>
                <a:gd name="T2" fmla="*/ 207 w 292"/>
                <a:gd name="T3" fmla="*/ 207 h 329"/>
                <a:gd name="T4" fmla="*/ 71 w 292"/>
                <a:gd name="T5" fmla="*/ 207 h 329"/>
                <a:gd name="T6" fmla="*/ 58 w 292"/>
                <a:gd name="T7" fmla="*/ 207 h 329"/>
                <a:gd name="T8" fmla="*/ 41 w 292"/>
                <a:gd name="T9" fmla="*/ 224 h 329"/>
                <a:gd name="T10" fmla="*/ 41 w 292"/>
                <a:gd name="T11" fmla="*/ 303 h 329"/>
                <a:gd name="T12" fmla="*/ 40 w 292"/>
                <a:gd name="T13" fmla="*/ 318 h 329"/>
                <a:gd name="T14" fmla="*/ 29 w 292"/>
                <a:gd name="T15" fmla="*/ 329 h 329"/>
                <a:gd name="T16" fmla="*/ 21 w 292"/>
                <a:gd name="T17" fmla="*/ 329 h 329"/>
                <a:gd name="T18" fmla="*/ 10 w 292"/>
                <a:gd name="T19" fmla="*/ 318 h 329"/>
                <a:gd name="T20" fmla="*/ 10 w 292"/>
                <a:gd name="T21" fmla="*/ 229 h 329"/>
                <a:gd name="T22" fmla="*/ 10 w 292"/>
                <a:gd name="T23" fmla="*/ 214 h 329"/>
                <a:gd name="T24" fmla="*/ 0 w 292"/>
                <a:gd name="T25" fmla="*/ 206 h 329"/>
                <a:gd name="T26" fmla="*/ 10 w 292"/>
                <a:gd name="T27" fmla="*/ 193 h 329"/>
                <a:gd name="T28" fmla="*/ 10 w 292"/>
                <a:gd name="T29" fmla="*/ 22 h 329"/>
                <a:gd name="T30" fmla="*/ 30 w 292"/>
                <a:gd name="T31" fmla="*/ 3 h 329"/>
                <a:gd name="T32" fmla="*/ 38 w 292"/>
                <a:gd name="T33" fmla="*/ 3 h 329"/>
                <a:gd name="T34" fmla="*/ 41 w 292"/>
                <a:gd name="T35" fmla="*/ 7 h 329"/>
                <a:gd name="T36" fmla="*/ 42 w 292"/>
                <a:gd name="T37" fmla="*/ 22 h 329"/>
                <a:gd name="T38" fmla="*/ 42 w 292"/>
                <a:gd name="T39" fmla="*/ 183 h 329"/>
                <a:gd name="T40" fmla="*/ 62 w 292"/>
                <a:gd name="T41" fmla="*/ 204 h 329"/>
                <a:gd name="T42" fmla="*/ 271 w 292"/>
                <a:gd name="T43" fmla="*/ 204 h 329"/>
                <a:gd name="T44" fmla="*/ 292 w 292"/>
                <a:gd name="T45" fmla="*/ 20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329">
                  <a:moveTo>
                    <a:pt x="292" y="206"/>
                  </a:moveTo>
                  <a:cubicBezTo>
                    <a:pt x="264" y="206"/>
                    <a:pt x="236" y="207"/>
                    <a:pt x="207" y="207"/>
                  </a:cubicBezTo>
                  <a:cubicBezTo>
                    <a:pt x="162" y="207"/>
                    <a:pt x="117" y="207"/>
                    <a:pt x="71" y="207"/>
                  </a:cubicBezTo>
                  <a:cubicBezTo>
                    <a:pt x="67" y="207"/>
                    <a:pt x="62" y="206"/>
                    <a:pt x="58" y="207"/>
                  </a:cubicBezTo>
                  <a:cubicBezTo>
                    <a:pt x="44" y="208"/>
                    <a:pt x="41" y="211"/>
                    <a:pt x="41" y="224"/>
                  </a:cubicBezTo>
                  <a:cubicBezTo>
                    <a:pt x="40" y="251"/>
                    <a:pt x="41" y="277"/>
                    <a:pt x="41" y="303"/>
                  </a:cubicBezTo>
                  <a:cubicBezTo>
                    <a:pt x="41" y="308"/>
                    <a:pt x="41" y="313"/>
                    <a:pt x="40" y="318"/>
                  </a:cubicBezTo>
                  <a:cubicBezTo>
                    <a:pt x="40" y="328"/>
                    <a:pt x="38" y="329"/>
                    <a:pt x="29" y="329"/>
                  </a:cubicBezTo>
                  <a:cubicBezTo>
                    <a:pt x="26" y="329"/>
                    <a:pt x="24" y="329"/>
                    <a:pt x="21" y="329"/>
                  </a:cubicBezTo>
                  <a:cubicBezTo>
                    <a:pt x="12" y="329"/>
                    <a:pt x="10" y="327"/>
                    <a:pt x="10" y="318"/>
                  </a:cubicBezTo>
                  <a:cubicBezTo>
                    <a:pt x="10" y="288"/>
                    <a:pt x="10" y="259"/>
                    <a:pt x="10" y="229"/>
                  </a:cubicBezTo>
                  <a:cubicBezTo>
                    <a:pt x="10" y="224"/>
                    <a:pt x="10" y="219"/>
                    <a:pt x="10" y="214"/>
                  </a:cubicBezTo>
                  <a:cubicBezTo>
                    <a:pt x="9" y="208"/>
                    <a:pt x="5" y="207"/>
                    <a:pt x="0" y="206"/>
                  </a:cubicBezTo>
                  <a:cubicBezTo>
                    <a:pt x="7" y="204"/>
                    <a:pt x="10" y="201"/>
                    <a:pt x="10" y="193"/>
                  </a:cubicBezTo>
                  <a:cubicBezTo>
                    <a:pt x="10" y="136"/>
                    <a:pt x="10" y="79"/>
                    <a:pt x="10" y="22"/>
                  </a:cubicBezTo>
                  <a:cubicBezTo>
                    <a:pt x="10" y="0"/>
                    <a:pt x="8" y="3"/>
                    <a:pt x="30" y="3"/>
                  </a:cubicBezTo>
                  <a:cubicBezTo>
                    <a:pt x="32" y="3"/>
                    <a:pt x="35" y="3"/>
                    <a:pt x="38" y="3"/>
                  </a:cubicBezTo>
                  <a:cubicBezTo>
                    <a:pt x="39" y="4"/>
                    <a:pt x="41" y="5"/>
                    <a:pt x="41" y="7"/>
                  </a:cubicBezTo>
                  <a:cubicBezTo>
                    <a:pt x="42" y="12"/>
                    <a:pt x="42" y="17"/>
                    <a:pt x="42" y="22"/>
                  </a:cubicBezTo>
                  <a:cubicBezTo>
                    <a:pt x="42" y="76"/>
                    <a:pt x="42" y="130"/>
                    <a:pt x="42" y="183"/>
                  </a:cubicBezTo>
                  <a:cubicBezTo>
                    <a:pt x="42" y="205"/>
                    <a:pt x="40" y="204"/>
                    <a:pt x="62" y="204"/>
                  </a:cubicBezTo>
                  <a:cubicBezTo>
                    <a:pt x="132" y="204"/>
                    <a:pt x="201" y="204"/>
                    <a:pt x="271" y="204"/>
                  </a:cubicBezTo>
                  <a:cubicBezTo>
                    <a:pt x="278" y="204"/>
                    <a:pt x="285" y="203"/>
                    <a:pt x="292" y="206"/>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4"/>
          <p:cNvGrpSpPr/>
          <p:nvPr userDrawn="1"/>
        </p:nvGrpSpPr>
        <p:grpSpPr>
          <a:xfrm>
            <a:off x="7704962" y="2990753"/>
            <a:ext cx="2581251" cy="738664"/>
            <a:chOff x="7704962" y="2990753"/>
            <a:chExt cx="2581251" cy="738664"/>
          </a:xfrm>
        </p:grpSpPr>
        <p:sp>
          <p:nvSpPr>
            <p:cNvPr id="4" name="文本框 3"/>
            <p:cNvSpPr txBox="1"/>
            <p:nvPr userDrawn="1"/>
          </p:nvSpPr>
          <p:spPr>
            <a:xfrm>
              <a:off x="7704962" y="2990753"/>
              <a:ext cx="515355" cy="738664"/>
            </a:xfrm>
            <a:prstGeom prst="rect">
              <a:avLst/>
            </a:prstGeom>
            <a:noFill/>
          </p:spPr>
          <p:txBody>
            <a:bodyPr wrap="square" lIns="0" tIns="0" rIns="0" bIns="0" rtlCol="0" anchor="ctr" anchorCtr="0">
              <a:normAutofit/>
            </a:bodyPr>
            <a:lstStyle/>
            <a:p>
              <a:r>
                <a:rPr lang="zh-CN" altLang="en-US" sz="2400" b="1">
                  <a:solidFill>
                    <a:schemeClr val="bg1">
                      <a:alpha val="70000"/>
                    </a:schemeClr>
                  </a:solidFill>
                </a:rPr>
                <a:t>团结</a:t>
              </a:r>
            </a:p>
          </p:txBody>
        </p:sp>
        <p:sp>
          <p:nvSpPr>
            <p:cNvPr id="651" name="文本框 650"/>
            <p:cNvSpPr txBox="1"/>
            <p:nvPr userDrawn="1"/>
          </p:nvSpPr>
          <p:spPr>
            <a:xfrm>
              <a:off x="8393594" y="2990753"/>
              <a:ext cx="515355" cy="738664"/>
            </a:xfrm>
            <a:prstGeom prst="rect">
              <a:avLst/>
            </a:prstGeom>
            <a:noFill/>
          </p:spPr>
          <p:txBody>
            <a:bodyPr wrap="square" lIns="0" tIns="0" rIns="0" bIns="0" rtlCol="0" anchor="ctr" anchorCtr="0">
              <a:normAutofit/>
            </a:bodyPr>
            <a:lstStyle/>
            <a:p>
              <a:r>
                <a:rPr lang="zh-CN" altLang="en-US" sz="2400" b="1">
                  <a:solidFill>
                    <a:schemeClr val="bg1">
                      <a:alpha val="70000"/>
                    </a:schemeClr>
                  </a:solidFill>
                </a:rPr>
                <a:t>奋进</a:t>
              </a:r>
            </a:p>
          </p:txBody>
        </p:sp>
        <p:sp>
          <p:nvSpPr>
            <p:cNvPr id="652" name="文本框 651"/>
            <p:cNvSpPr txBox="1"/>
            <p:nvPr userDrawn="1"/>
          </p:nvSpPr>
          <p:spPr>
            <a:xfrm>
              <a:off x="9082226" y="2990753"/>
              <a:ext cx="515355" cy="738664"/>
            </a:xfrm>
            <a:prstGeom prst="rect">
              <a:avLst/>
            </a:prstGeom>
            <a:noFill/>
          </p:spPr>
          <p:txBody>
            <a:bodyPr wrap="square" lIns="0" tIns="0" rIns="0" bIns="0" rtlCol="0" anchor="ctr" anchorCtr="0">
              <a:normAutofit/>
            </a:bodyPr>
            <a:lstStyle/>
            <a:p>
              <a:r>
                <a:rPr lang="zh-CN" altLang="en-US" sz="2400" b="1">
                  <a:solidFill>
                    <a:schemeClr val="bg1">
                      <a:alpha val="70000"/>
                    </a:schemeClr>
                  </a:solidFill>
                </a:rPr>
                <a:t>求实</a:t>
              </a:r>
            </a:p>
          </p:txBody>
        </p:sp>
        <p:sp>
          <p:nvSpPr>
            <p:cNvPr id="653" name="文本框 652"/>
            <p:cNvSpPr txBox="1"/>
            <p:nvPr userDrawn="1"/>
          </p:nvSpPr>
          <p:spPr>
            <a:xfrm>
              <a:off x="9770858" y="2990753"/>
              <a:ext cx="515355" cy="738664"/>
            </a:xfrm>
            <a:prstGeom prst="rect">
              <a:avLst/>
            </a:prstGeom>
            <a:noFill/>
          </p:spPr>
          <p:txBody>
            <a:bodyPr wrap="square" lIns="0" tIns="0" rIns="0" bIns="0" rtlCol="0" anchor="ctr" anchorCtr="0">
              <a:normAutofit/>
            </a:bodyPr>
            <a:lstStyle/>
            <a:p>
              <a:r>
                <a:rPr lang="zh-CN" altLang="en-US" sz="2400" b="1">
                  <a:solidFill>
                    <a:schemeClr val="bg1">
                      <a:alpha val="70000"/>
                    </a:schemeClr>
                  </a:solidFill>
                </a:rPr>
                <a:t>创新</a:t>
              </a:r>
            </a:p>
          </p:txBody>
        </p:sp>
      </p:grpSp>
      <p:sp>
        <p:nvSpPr>
          <p:cNvPr id="280" name="文本框 279"/>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281" name="矩形 280"/>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282"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pic>
        <p:nvPicPr>
          <p:cNvPr id="283" name="图片 2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315" y="547662"/>
            <a:ext cx="516586" cy="516586"/>
          </a:xfrm>
          <a:prstGeom prst="rect">
            <a:avLst/>
          </a:prstGeom>
        </p:spPr>
      </p:pic>
      <p:grpSp>
        <p:nvGrpSpPr>
          <p:cNvPr id="284" name="组合 283"/>
          <p:cNvGrpSpPr/>
          <p:nvPr userDrawn="1"/>
        </p:nvGrpSpPr>
        <p:grpSpPr>
          <a:xfrm>
            <a:off x="10442295" y="633357"/>
            <a:ext cx="1053159" cy="391225"/>
            <a:chOff x="10442295" y="633357"/>
            <a:chExt cx="1053159" cy="391225"/>
          </a:xfrm>
        </p:grpSpPr>
        <p:grpSp>
          <p:nvGrpSpPr>
            <p:cNvPr id="285" name="组合 284"/>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287"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288" name="组合 287"/>
              <p:cNvGrpSpPr/>
              <p:nvPr/>
            </p:nvGrpSpPr>
            <p:grpSpPr>
              <a:xfrm>
                <a:off x="9231622" y="4384217"/>
                <a:ext cx="158700" cy="219858"/>
                <a:chOff x="9158102" y="4384217"/>
                <a:chExt cx="158700" cy="219858"/>
              </a:xfrm>
              <a:grpFill/>
            </p:grpSpPr>
            <p:sp>
              <p:nvSpPr>
                <p:cNvPr id="325"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26"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71"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73"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74"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75"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97"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98"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99"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00"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401"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289" name="组合 288"/>
              <p:cNvGrpSpPr/>
              <p:nvPr/>
            </p:nvGrpSpPr>
            <p:grpSpPr>
              <a:xfrm>
                <a:off x="8675712" y="4389348"/>
                <a:ext cx="167681" cy="218310"/>
                <a:chOff x="8662678" y="4389348"/>
                <a:chExt cx="167681" cy="218310"/>
              </a:xfrm>
              <a:grpFill/>
            </p:grpSpPr>
            <p:sp>
              <p:nvSpPr>
                <p:cNvPr id="299"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00"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13"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314"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290" name="组合 289"/>
              <p:cNvGrpSpPr/>
              <p:nvPr/>
            </p:nvGrpSpPr>
            <p:grpSpPr>
              <a:xfrm>
                <a:off x="8337163" y="4383896"/>
                <a:ext cx="220456" cy="244642"/>
                <a:chOff x="8379741" y="4383896"/>
                <a:chExt cx="220456" cy="244642"/>
              </a:xfrm>
              <a:grpFill/>
            </p:grpSpPr>
            <p:sp>
              <p:nvSpPr>
                <p:cNvPr id="291"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92"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97"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298"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286" name="矩形 285"/>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grpSp>
    </p:spTree>
    <p:extLst>
      <p:ext uri="{BB962C8B-B14F-4D97-AF65-F5344CB8AC3E}">
        <p14:creationId xmlns:p14="http://schemas.microsoft.com/office/powerpoint/2010/main" val="384725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过渡页-01">
    <p:spTree>
      <p:nvGrpSpPr>
        <p:cNvPr id="1" name=""/>
        <p:cNvGrpSpPr/>
        <p:nvPr/>
      </p:nvGrpSpPr>
      <p:grpSpPr>
        <a:xfrm>
          <a:off x="0" y="0"/>
          <a:ext cx="0" cy="0"/>
          <a:chOff x="0" y="0"/>
          <a:chExt cx="0" cy="0"/>
        </a:xfrm>
      </p:grpSpPr>
      <p:sp>
        <p:nvSpPr>
          <p:cNvPr id="293" name="矩形 292">
            <a:extLst>
              <a:ext uri="{FF2B5EF4-FFF2-40B4-BE49-F238E27FC236}">
                <a16:creationId xmlns:a16="http://schemas.microsoft.com/office/drawing/2014/main" id="{0B38D114-F080-40D7-B306-F98A221A5A84}"/>
              </a:ext>
            </a:extLst>
          </p:cNvPr>
          <p:cNvSpPr/>
          <p:nvPr userDrawn="1"/>
        </p:nvSpPr>
        <p:spPr>
          <a:xfrm>
            <a:off x="5686425" y="2160458"/>
            <a:ext cx="6657975" cy="2841884"/>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文本占位符 620"/>
          <p:cNvSpPr>
            <a:spLocks noGrp="1"/>
          </p:cNvSpPr>
          <p:nvPr userDrawn="1">
            <p:ph type="body" sz="quarter" idx="13" hasCustomPrompt="1"/>
          </p:nvPr>
        </p:nvSpPr>
        <p:spPr>
          <a:xfrm>
            <a:off x="2585534" y="2297003"/>
            <a:ext cx="1624495" cy="609398"/>
          </a:xfrm>
        </p:spPr>
        <p:txBody>
          <a:bodyPr anchor="b" anchorCtr="0">
            <a:normAutofit/>
          </a:bodyPr>
          <a:lstStyle>
            <a:lvl1pPr marL="0" indent="0">
              <a:buFontTx/>
              <a:buNone/>
              <a:defRPr lang="zh-CN" altLang="en-US" sz="2800" b="1">
                <a:solidFill>
                  <a:schemeClr val="accent2"/>
                </a:solidFill>
                <a:latin typeface="+mj-ea"/>
                <a:ea typeface="+mj-ea"/>
              </a:defRPr>
            </a:lvl1pPr>
          </a:lstStyle>
          <a:p>
            <a:pPr lvl="0"/>
            <a:r>
              <a:rPr lang="zh-CN" altLang="en-US"/>
              <a:t>输入序号</a:t>
            </a:r>
          </a:p>
        </p:txBody>
      </p:sp>
      <p:sp>
        <p:nvSpPr>
          <p:cNvPr id="2" name="标题 1"/>
          <p:cNvSpPr>
            <a:spLocks noGrp="1"/>
          </p:cNvSpPr>
          <p:nvPr userDrawn="1">
            <p:ph type="title" hasCustomPrompt="1"/>
          </p:nvPr>
        </p:nvSpPr>
        <p:spPr>
          <a:xfrm>
            <a:off x="2594296" y="3132697"/>
            <a:ext cx="2871204" cy="387798"/>
          </a:xfrm>
        </p:spPr>
        <p:txBody>
          <a:bodyPr anchor="ctr" anchorCtr="0">
            <a:noAutofit/>
          </a:bodyPr>
          <a:lstStyle>
            <a:lvl1pPr>
              <a:defRPr sz="3200">
                <a:solidFill>
                  <a:schemeClr val="accent2"/>
                </a:solidFill>
              </a:defRPr>
            </a:lvl1pPr>
          </a:lstStyle>
          <a:p>
            <a:r>
              <a:rPr lang="zh-CN" altLang="en-US"/>
              <a:t>点击输入标题</a:t>
            </a:r>
          </a:p>
        </p:txBody>
      </p:sp>
      <p:sp>
        <p:nvSpPr>
          <p:cNvPr id="3" name="文本占位符 2"/>
          <p:cNvSpPr>
            <a:spLocks noGrp="1"/>
          </p:cNvSpPr>
          <p:nvPr userDrawn="1">
            <p:ph type="body" idx="1"/>
          </p:nvPr>
        </p:nvSpPr>
        <p:spPr>
          <a:xfrm>
            <a:off x="2610447" y="3770951"/>
            <a:ext cx="2707026" cy="827021"/>
          </a:xfrm>
        </p:spPr>
        <p:txBody>
          <a:bodyPr>
            <a:normAutofit/>
          </a:bodyPr>
          <a:lstStyle>
            <a:lvl1pPr marL="0" indent="0">
              <a:buNone/>
              <a:defRPr sz="1800" b="1">
                <a:solidFill>
                  <a:schemeClr val="bg1">
                    <a:lumMod val="50000"/>
                  </a:schemeClr>
                </a:solidFill>
                <a:latin typeface="+mn-ea"/>
                <a:ea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19" name="圆角矩形 618"/>
          <p:cNvSpPr/>
          <p:nvPr userDrawn="1"/>
        </p:nvSpPr>
        <p:spPr>
          <a:xfrm rot="10800000" flipH="1">
            <a:off x="2592373" y="3618723"/>
            <a:ext cx="648000" cy="54000"/>
          </a:xfrm>
          <a:prstGeom prst="roundRect">
            <a:avLst>
              <a:gd name="adj" fmla="val 50000"/>
            </a:avLst>
          </a:prstGeom>
          <a:gradFill flip="none" rotWithShape="1">
            <a:gsLst>
              <a:gs pos="0">
                <a:schemeClr val="accent1">
                  <a:alpha val="70000"/>
                </a:schemeClr>
              </a:gs>
              <a:gs pos="100000">
                <a:schemeClr val="accent1">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828" name="组合 827"/>
          <p:cNvGrpSpPr/>
          <p:nvPr userDrawn="1"/>
        </p:nvGrpSpPr>
        <p:grpSpPr>
          <a:xfrm>
            <a:off x="2605727" y="4704923"/>
            <a:ext cx="612640" cy="132078"/>
            <a:chOff x="10819642" y="5955907"/>
            <a:chExt cx="612640" cy="132078"/>
          </a:xfrm>
          <a:solidFill>
            <a:schemeClr val="accent1">
              <a:alpha val="40000"/>
            </a:schemeClr>
          </a:solidFill>
        </p:grpSpPr>
        <p:sp>
          <p:nvSpPr>
            <p:cNvPr id="825" name="半闭框 824"/>
            <p:cNvSpPr/>
            <p:nvPr/>
          </p:nvSpPr>
          <p:spPr>
            <a:xfrm rot="8100000">
              <a:off x="11063645" y="5955907"/>
              <a:ext cx="124634" cy="124634"/>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826" name="半闭框 825"/>
            <p:cNvSpPr/>
            <p:nvPr/>
          </p:nvSpPr>
          <p:spPr>
            <a:xfrm rot="8100000">
              <a:off x="10819642" y="5963351"/>
              <a:ext cx="124634" cy="124634"/>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827" name="半闭框 826"/>
            <p:cNvSpPr/>
            <p:nvPr/>
          </p:nvSpPr>
          <p:spPr>
            <a:xfrm rot="8100000">
              <a:off x="11307648" y="5955907"/>
              <a:ext cx="124634" cy="124634"/>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grpSp>
      <p:sp>
        <p:nvSpPr>
          <p:cNvPr id="294" name="矩形 293">
            <a:extLst>
              <a:ext uri="{FF2B5EF4-FFF2-40B4-BE49-F238E27FC236}">
                <a16:creationId xmlns:a16="http://schemas.microsoft.com/office/drawing/2014/main" id="{BECFC5F8-1F6A-45D2-AF90-458F96F06F57}"/>
              </a:ext>
            </a:extLst>
          </p:cNvPr>
          <p:cNvSpPr/>
          <p:nvPr userDrawn="1"/>
        </p:nvSpPr>
        <p:spPr>
          <a:xfrm>
            <a:off x="-144458" y="2160458"/>
            <a:ext cx="2525708" cy="2841884"/>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294">
            <a:extLst>
              <a:ext uri="{FF2B5EF4-FFF2-40B4-BE49-F238E27FC236}">
                <a16:creationId xmlns:a16="http://schemas.microsoft.com/office/drawing/2014/main" id="{BECFC5F8-1F6A-45D2-AF90-458F96F06F57}"/>
              </a:ext>
            </a:extLst>
          </p:cNvPr>
          <p:cNvSpPr/>
          <p:nvPr userDrawn="1"/>
        </p:nvSpPr>
        <p:spPr>
          <a:xfrm>
            <a:off x="-12992" y="2011800"/>
            <a:ext cx="2247900" cy="2841884"/>
          </a:xfrm>
          <a:prstGeom prst="rect">
            <a:avLst/>
          </a:prstGeom>
          <a:pattFill prst="horzBrick">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矩形 295">
            <a:extLst>
              <a:ext uri="{FF2B5EF4-FFF2-40B4-BE49-F238E27FC236}">
                <a16:creationId xmlns:a16="http://schemas.microsoft.com/office/drawing/2014/main" id="{0B38D114-F080-40D7-B306-F98A221A5A84}"/>
              </a:ext>
            </a:extLst>
          </p:cNvPr>
          <p:cNvSpPr/>
          <p:nvPr userDrawn="1"/>
        </p:nvSpPr>
        <p:spPr>
          <a:xfrm>
            <a:off x="5520658" y="2011800"/>
            <a:ext cx="6657975" cy="2841884"/>
          </a:xfrm>
          <a:prstGeom prst="rect">
            <a:avLst/>
          </a:prstGeom>
          <a:pattFill prst="horzBrick">
            <a:fgClr>
              <a:schemeClr val="accent2">
                <a:lumMod val="5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1" name="组合 850"/>
          <p:cNvGrpSpPr/>
          <p:nvPr userDrawn="1"/>
        </p:nvGrpSpPr>
        <p:grpSpPr>
          <a:xfrm>
            <a:off x="10667530" y="6235700"/>
            <a:ext cx="827924" cy="408139"/>
            <a:chOff x="10667530" y="6235700"/>
            <a:chExt cx="827924" cy="408139"/>
          </a:xfrm>
        </p:grpSpPr>
        <p:sp>
          <p:nvSpPr>
            <p:cNvPr id="852" name="Freeform 108"/>
            <p:cNvSpPr>
              <a:spLocks/>
            </p:cNvSpPr>
            <p:nvPr/>
          </p:nvSpPr>
          <p:spPr bwMode="auto">
            <a:xfrm>
              <a:off x="10813944" y="6536337"/>
              <a:ext cx="538506" cy="107502"/>
            </a:xfrm>
            <a:custGeom>
              <a:avLst/>
              <a:gdLst>
                <a:gd name="T0" fmla="*/ 1392 w 1420"/>
                <a:gd name="T1" fmla="*/ 2 h 284"/>
                <a:gd name="T2" fmla="*/ 1417 w 1420"/>
                <a:gd name="T3" fmla="*/ 263 h 284"/>
                <a:gd name="T4" fmla="*/ 1410 w 1420"/>
                <a:gd name="T5" fmla="*/ 284 h 284"/>
                <a:gd name="T6" fmla="*/ 1019 w 1420"/>
                <a:gd name="T7" fmla="*/ 284 h 284"/>
                <a:gd name="T8" fmla="*/ 999 w 1420"/>
                <a:gd name="T9" fmla="*/ 278 h 284"/>
                <a:gd name="T10" fmla="*/ 999 w 1420"/>
                <a:gd name="T11" fmla="*/ 115 h 284"/>
                <a:gd name="T12" fmla="*/ 1004 w 1420"/>
                <a:gd name="T13" fmla="*/ 104 h 284"/>
                <a:gd name="T14" fmla="*/ 1038 w 1420"/>
                <a:gd name="T15" fmla="*/ 95 h 284"/>
                <a:gd name="T16" fmla="*/ 1033 w 1420"/>
                <a:gd name="T17" fmla="*/ 84 h 284"/>
                <a:gd name="T18" fmla="*/ 905 w 1420"/>
                <a:gd name="T19" fmla="*/ 84 h 284"/>
                <a:gd name="T20" fmla="*/ 890 w 1420"/>
                <a:gd name="T21" fmla="*/ 91 h 284"/>
                <a:gd name="T22" fmla="*/ 897 w 1420"/>
                <a:gd name="T23" fmla="*/ 104 h 284"/>
                <a:gd name="T24" fmla="*/ 927 w 1420"/>
                <a:gd name="T25" fmla="*/ 111 h 284"/>
                <a:gd name="T26" fmla="*/ 927 w 1420"/>
                <a:gd name="T27" fmla="*/ 268 h 284"/>
                <a:gd name="T28" fmla="*/ 921 w 1420"/>
                <a:gd name="T29" fmla="*/ 284 h 284"/>
                <a:gd name="T30" fmla="*/ 799 w 1420"/>
                <a:gd name="T31" fmla="*/ 284 h 284"/>
                <a:gd name="T32" fmla="*/ 786 w 1420"/>
                <a:gd name="T33" fmla="*/ 279 h 284"/>
                <a:gd name="T34" fmla="*/ 786 w 1420"/>
                <a:gd name="T35" fmla="*/ 108 h 284"/>
                <a:gd name="T36" fmla="*/ 776 w 1420"/>
                <a:gd name="T37" fmla="*/ 84 h 284"/>
                <a:gd name="T38" fmla="*/ 643 w 1420"/>
                <a:gd name="T39" fmla="*/ 93 h 284"/>
                <a:gd name="T40" fmla="*/ 643 w 1420"/>
                <a:gd name="T41" fmla="*/ 272 h 284"/>
                <a:gd name="T42" fmla="*/ 637 w 1420"/>
                <a:gd name="T43" fmla="*/ 284 h 284"/>
                <a:gd name="T44" fmla="*/ 518 w 1420"/>
                <a:gd name="T45" fmla="*/ 284 h 284"/>
                <a:gd name="T46" fmla="*/ 504 w 1420"/>
                <a:gd name="T47" fmla="*/ 279 h 284"/>
                <a:gd name="T48" fmla="*/ 503 w 1420"/>
                <a:gd name="T49" fmla="*/ 120 h 284"/>
                <a:gd name="T50" fmla="*/ 509 w 1420"/>
                <a:gd name="T51" fmla="*/ 106 h 284"/>
                <a:gd name="T52" fmla="*/ 543 w 1420"/>
                <a:gd name="T53" fmla="*/ 101 h 284"/>
                <a:gd name="T54" fmla="*/ 530 w 1420"/>
                <a:gd name="T55" fmla="*/ 84 h 284"/>
                <a:gd name="T56" fmla="*/ 394 w 1420"/>
                <a:gd name="T57" fmla="*/ 85 h 284"/>
                <a:gd name="T58" fmla="*/ 390 w 1420"/>
                <a:gd name="T59" fmla="*/ 100 h 284"/>
                <a:gd name="T60" fmla="*/ 415 w 1420"/>
                <a:gd name="T61" fmla="*/ 106 h 284"/>
                <a:gd name="T62" fmla="*/ 431 w 1420"/>
                <a:gd name="T63" fmla="*/ 111 h 284"/>
                <a:gd name="T64" fmla="*/ 431 w 1420"/>
                <a:gd name="T65" fmla="*/ 271 h 284"/>
                <a:gd name="T66" fmla="*/ 427 w 1420"/>
                <a:gd name="T67" fmla="*/ 284 h 284"/>
                <a:gd name="T68" fmla="*/ 110 w 1420"/>
                <a:gd name="T69" fmla="*/ 284 h 284"/>
                <a:gd name="T70" fmla="*/ 12 w 1420"/>
                <a:gd name="T71" fmla="*/ 284 h 284"/>
                <a:gd name="T72" fmla="*/ 0 w 1420"/>
                <a:gd name="T73" fmla="*/ 268 h 284"/>
                <a:gd name="T74" fmla="*/ 0 w 1420"/>
                <a:gd name="T75" fmla="*/ 11 h 284"/>
                <a:gd name="T76" fmla="*/ 25 w 1420"/>
                <a:gd name="T77"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0" h="284">
                  <a:moveTo>
                    <a:pt x="709" y="2"/>
                  </a:moveTo>
                  <a:cubicBezTo>
                    <a:pt x="937" y="2"/>
                    <a:pt x="1164" y="2"/>
                    <a:pt x="1392" y="2"/>
                  </a:cubicBezTo>
                  <a:cubicBezTo>
                    <a:pt x="1420" y="2"/>
                    <a:pt x="1417" y="0"/>
                    <a:pt x="1417" y="27"/>
                  </a:cubicBezTo>
                  <a:cubicBezTo>
                    <a:pt x="1417" y="106"/>
                    <a:pt x="1417" y="184"/>
                    <a:pt x="1417" y="263"/>
                  </a:cubicBezTo>
                  <a:cubicBezTo>
                    <a:pt x="1417" y="268"/>
                    <a:pt x="1417" y="273"/>
                    <a:pt x="1417" y="278"/>
                  </a:cubicBezTo>
                  <a:cubicBezTo>
                    <a:pt x="1416" y="282"/>
                    <a:pt x="1414" y="284"/>
                    <a:pt x="1410" y="284"/>
                  </a:cubicBezTo>
                  <a:cubicBezTo>
                    <a:pt x="1406" y="284"/>
                    <a:pt x="1401" y="284"/>
                    <a:pt x="1397" y="284"/>
                  </a:cubicBezTo>
                  <a:cubicBezTo>
                    <a:pt x="1271" y="284"/>
                    <a:pt x="1145" y="284"/>
                    <a:pt x="1019" y="284"/>
                  </a:cubicBezTo>
                  <a:cubicBezTo>
                    <a:pt x="1014" y="284"/>
                    <a:pt x="1010" y="284"/>
                    <a:pt x="1005" y="284"/>
                  </a:cubicBezTo>
                  <a:cubicBezTo>
                    <a:pt x="1002" y="284"/>
                    <a:pt x="1000" y="282"/>
                    <a:pt x="999" y="278"/>
                  </a:cubicBezTo>
                  <a:cubicBezTo>
                    <a:pt x="999" y="276"/>
                    <a:pt x="999" y="274"/>
                    <a:pt x="999" y="272"/>
                  </a:cubicBezTo>
                  <a:cubicBezTo>
                    <a:pt x="999" y="220"/>
                    <a:pt x="999" y="167"/>
                    <a:pt x="999" y="115"/>
                  </a:cubicBezTo>
                  <a:cubicBezTo>
                    <a:pt x="999" y="113"/>
                    <a:pt x="999" y="111"/>
                    <a:pt x="1000" y="109"/>
                  </a:cubicBezTo>
                  <a:cubicBezTo>
                    <a:pt x="1000" y="106"/>
                    <a:pt x="1001" y="104"/>
                    <a:pt x="1004" y="104"/>
                  </a:cubicBezTo>
                  <a:cubicBezTo>
                    <a:pt x="1013" y="104"/>
                    <a:pt x="1021" y="104"/>
                    <a:pt x="1029" y="104"/>
                  </a:cubicBezTo>
                  <a:cubicBezTo>
                    <a:pt x="1037" y="104"/>
                    <a:pt x="1038" y="102"/>
                    <a:pt x="1038" y="95"/>
                  </a:cubicBezTo>
                  <a:cubicBezTo>
                    <a:pt x="1038" y="93"/>
                    <a:pt x="1038" y="91"/>
                    <a:pt x="1038" y="89"/>
                  </a:cubicBezTo>
                  <a:cubicBezTo>
                    <a:pt x="1038" y="86"/>
                    <a:pt x="1036" y="85"/>
                    <a:pt x="1033" y="84"/>
                  </a:cubicBezTo>
                  <a:cubicBezTo>
                    <a:pt x="1030" y="84"/>
                    <a:pt x="1027" y="84"/>
                    <a:pt x="1024" y="84"/>
                  </a:cubicBezTo>
                  <a:cubicBezTo>
                    <a:pt x="984" y="84"/>
                    <a:pt x="944" y="84"/>
                    <a:pt x="905" y="84"/>
                  </a:cubicBezTo>
                  <a:cubicBezTo>
                    <a:pt x="901" y="84"/>
                    <a:pt x="898" y="84"/>
                    <a:pt x="895" y="84"/>
                  </a:cubicBezTo>
                  <a:cubicBezTo>
                    <a:pt x="892" y="85"/>
                    <a:pt x="890" y="87"/>
                    <a:pt x="890" y="91"/>
                  </a:cubicBezTo>
                  <a:cubicBezTo>
                    <a:pt x="890" y="93"/>
                    <a:pt x="889" y="95"/>
                    <a:pt x="890" y="97"/>
                  </a:cubicBezTo>
                  <a:cubicBezTo>
                    <a:pt x="890" y="101"/>
                    <a:pt x="892" y="104"/>
                    <a:pt x="897" y="104"/>
                  </a:cubicBezTo>
                  <a:cubicBezTo>
                    <a:pt x="904" y="104"/>
                    <a:pt x="912" y="104"/>
                    <a:pt x="920" y="104"/>
                  </a:cubicBezTo>
                  <a:cubicBezTo>
                    <a:pt x="924" y="104"/>
                    <a:pt x="927" y="106"/>
                    <a:pt x="927" y="111"/>
                  </a:cubicBezTo>
                  <a:cubicBezTo>
                    <a:pt x="927" y="114"/>
                    <a:pt x="927" y="117"/>
                    <a:pt x="927" y="120"/>
                  </a:cubicBezTo>
                  <a:cubicBezTo>
                    <a:pt x="927" y="169"/>
                    <a:pt x="927" y="219"/>
                    <a:pt x="927" y="268"/>
                  </a:cubicBezTo>
                  <a:cubicBezTo>
                    <a:pt x="927" y="272"/>
                    <a:pt x="927" y="276"/>
                    <a:pt x="927" y="279"/>
                  </a:cubicBezTo>
                  <a:cubicBezTo>
                    <a:pt x="926" y="282"/>
                    <a:pt x="924" y="284"/>
                    <a:pt x="921" y="284"/>
                  </a:cubicBezTo>
                  <a:cubicBezTo>
                    <a:pt x="920" y="284"/>
                    <a:pt x="918" y="284"/>
                    <a:pt x="916" y="284"/>
                  </a:cubicBezTo>
                  <a:cubicBezTo>
                    <a:pt x="877" y="284"/>
                    <a:pt x="838" y="284"/>
                    <a:pt x="799" y="284"/>
                  </a:cubicBezTo>
                  <a:cubicBezTo>
                    <a:pt x="796" y="284"/>
                    <a:pt x="794" y="284"/>
                    <a:pt x="791" y="284"/>
                  </a:cubicBezTo>
                  <a:cubicBezTo>
                    <a:pt x="788" y="284"/>
                    <a:pt x="786" y="282"/>
                    <a:pt x="786" y="279"/>
                  </a:cubicBezTo>
                  <a:cubicBezTo>
                    <a:pt x="786" y="274"/>
                    <a:pt x="786" y="269"/>
                    <a:pt x="786" y="264"/>
                  </a:cubicBezTo>
                  <a:cubicBezTo>
                    <a:pt x="786" y="212"/>
                    <a:pt x="786" y="160"/>
                    <a:pt x="786" y="108"/>
                  </a:cubicBezTo>
                  <a:cubicBezTo>
                    <a:pt x="786" y="103"/>
                    <a:pt x="786" y="98"/>
                    <a:pt x="786" y="93"/>
                  </a:cubicBezTo>
                  <a:cubicBezTo>
                    <a:pt x="785" y="85"/>
                    <a:pt x="784" y="84"/>
                    <a:pt x="776" y="84"/>
                  </a:cubicBezTo>
                  <a:cubicBezTo>
                    <a:pt x="735" y="84"/>
                    <a:pt x="693" y="84"/>
                    <a:pt x="652" y="84"/>
                  </a:cubicBezTo>
                  <a:cubicBezTo>
                    <a:pt x="644" y="84"/>
                    <a:pt x="643" y="86"/>
                    <a:pt x="643" y="93"/>
                  </a:cubicBezTo>
                  <a:cubicBezTo>
                    <a:pt x="643" y="126"/>
                    <a:pt x="643" y="159"/>
                    <a:pt x="643" y="191"/>
                  </a:cubicBezTo>
                  <a:cubicBezTo>
                    <a:pt x="643" y="218"/>
                    <a:pt x="643" y="245"/>
                    <a:pt x="643" y="272"/>
                  </a:cubicBezTo>
                  <a:cubicBezTo>
                    <a:pt x="643" y="274"/>
                    <a:pt x="643" y="277"/>
                    <a:pt x="642" y="279"/>
                  </a:cubicBezTo>
                  <a:cubicBezTo>
                    <a:pt x="642" y="282"/>
                    <a:pt x="640" y="284"/>
                    <a:pt x="637" y="284"/>
                  </a:cubicBezTo>
                  <a:cubicBezTo>
                    <a:pt x="634" y="284"/>
                    <a:pt x="631" y="284"/>
                    <a:pt x="628" y="284"/>
                  </a:cubicBezTo>
                  <a:cubicBezTo>
                    <a:pt x="591" y="284"/>
                    <a:pt x="555" y="284"/>
                    <a:pt x="518" y="284"/>
                  </a:cubicBezTo>
                  <a:cubicBezTo>
                    <a:pt x="515" y="284"/>
                    <a:pt x="512" y="284"/>
                    <a:pt x="509" y="284"/>
                  </a:cubicBezTo>
                  <a:cubicBezTo>
                    <a:pt x="506" y="284"/>
                    <a:pt x="504" y="282"/>
                    <a:pt x="504" y="279"/>
                  </a:cubicBezTo>
                  <a:cubicBezTo>
                    <a:pt x="503" y="276"/>
                    <a:pt x="503" y="273"/>
                    <a:pt x="503" y="270"/>
                  </a:cubicBezTo>
                  <a:cubicBezTo>
                    <a:pt x="503" y="220"/>
                    <a:pt x="503" y="170"/>
                    <a:pt x="503" y="120"/>
                  </a:cubicBezTo>
                  <a:cubicBezTo>
                    <a:pt x="503" y="117"/>
                    <a:pt x="503" y="114"/>
                    <a:pt x="504" y="111"/>
                  </a:cubicBezTo>
                  <a:cubicBezTo>
                    <a:pt x="504" y="108"/>
                    <a:pt x="506" y="106"/>
                    <a:pt x="509" y="106"/>
                  </a:cubicBezTo>
                  <a:cubicBezTo>
                    <a:pt x="518" y="106"/>
                    <a:pt x="528" y="106"/>
                    <a:pt x="538" y="105"/>
                  </a:cubicBezTo>
                  <a:cubicBezTo>
                    <a:pt x="540" y="105"/>
                    <a:pt x="542" y="104"/>
                    <a:pt x="543" y="101"/>
                  </a:cubicBezTo>
                  <a:cubicBezTo>
                    <a:pt x="543" y="99"/>
                    <a:pt x="543" y="98"/>
                    <a:pt x="543" y="97"/>
                  </a:cubicBezTo>
                  <a:cubicBezTo>
                    <a:pt x="543" y="85"/>
                    <a:pt x="543" y="84"/>
                    <a:pt x="530" y="84"/>
                  </a:cubicBezTo>
                  <a:cubicBezTo>
                    <a:pt x="487" y="84"/>
                    <a:pt x="445" y="84"/>
                    <a:pt x="402" y="84"/>
                  </a:cubicBezTo>
                  <a:cubicBezTo>
                    <a:pt x="399" y="84"/>
                    <a:pt x="397" y="84"/>
                    <a:pt x="394" y="85"/>
                  </a:cubicBezTo>
                  <a:cubicBezTo>
                    <a:pt x="391" y="85"/>
                    <a:pt x="390" y="87"/>
                    <a:pt x="390" y="90"/>
                  </a:cubicBezTo>
                  <a:cubicBezTo>
                    <a:pt x="390" y="93"/>
                    <a:pt x="390" y="96"/>
                    <a:pt x="390" y="100"/>
                  </a:cubicBezTo>
                  <a:cubicBezTo>
                    <a:pt x="390" y="104"/>
                    <a:pt x="392" y="105"/>
                    <a:pt x="396" y="105"/>
                  </a:cubicBezTo>
                  <a:cubicBezTo>
                    <a:pt x="402" y="106"/>
                    <a:pt x="408" y="106"/>
                    <a:pt x="415" y="106"/>
                  </a:cubicBezTo>
                  <a:cubicBezTo>
                    <a:pt x="418" y="106"/>
                    <a:pt x="421" y="106"/>
                    <a:pt x="424" y="106"/>
                  </a:cubicBezTo>
                  <a:cubicBezTo>
                    <a:pt x="428" y="106"/>
                    <a:pt x="430" y="108"/>
                    <a:pt x="431" y="111"/>
                  </a:cubicBezTo>
                  <a:cubicBezTo>
                    <a:pt x="431" y="114"/>
                    <a:pt x="431" y="117"/>
                    <a:pt x="431" y="119"/>
                  </a:cubicBezTo>
                  <a:cubicBezTo>
                    <a:pt x="431" y="170"/>
                    <a:pt x="431" y="220"/>
                    <a:pt x="431" y="271"/>
                  </a:cubicBezTo>
                  <a:cubicBezTo>
                    <a:pt x="431" y="274"/>
                    <a:pt x="431" y="277"/>
                    <a:pt x="430" y="280"/>
                  </a:cubicBezTo>
                  <a:cubicBezTo>
                    <a:pt x="430" y="282"/>
                    <a:pt x="428" y="284"/>
                    <a:pt x="427" y="284"/>
                  </a:cubicBezTo>
                  <a:cubicBezTo>
                    <a:pt x="421" y="284"/>
                    <a:pt x="415" y="284"/>
                    <a:pt x="409" y="284"/>
                  </a:cubicBezTo>
                  <a:cubicBezTo>
                    <a:pt x="309" y="284"/>
                    <a:pt x="210" y="284"/>
                    <a:pt x="110" y="284"/>
                  </a:cubicBezTo>
                  <a:cubicBezTo>
                    <a:pt x="80" y="284"/>
                    <a:pt x="50" y="284"/>
                    <a:pt x="20" y="284"/>
                  </a:cubicBezTo>
                  <a:cubicBezTo>
                    <a:pt x="17" y="284"/>
                    <a:pt x="14" y="284"/>
                    <a:pt x="12" y="284"/>
                  </a:cubicBezTo>
                  <a:cubicBezTo>
                    <a:pt x="1" y="284"/>
                    <a:pt x="1" y="284"/>
                    <a:pt x="0" y="272"/>
                  </a:cubicBezTo>
                  <a:cubicBezTo>
                    <a:pt x="0" y="271"/>
                    <a:pt x="0" y="269"/>
                    <a:pt x="0" y="268"/>
                  </a:cubicBezTo>
                  <a:cubicBezTo>
                    <a:pt x="0" y="185"/>
                    <a:pt x="0" y="102"/>
                    <a:pt x="0" y="19"/>
                  </a:cubicBezTo>
                  <a:cubicBezTo>
                    <a:pt x="0" y="16"/>
                    <a:pt x="0" y="13"/>
                    <a:pt x="0" y="11"/>
                  </a:cubicBezTo>
                  <a:cubicBezTo>
                    <a:pt x="1" y="4"/>
                    <a:pt x="2" y="3"/>
                    <a:pt x="8" y="3"/>
                  </a:cubicBezTo>
                  <a:cubicBezTo>
                    <a:pt x="14" y="2"/>
                    <a:pt x="20" y="2"/>
                    <a:pt x="25" y="2"/>
                  </a:cubicBezTo>
                  <a:cubicBezTo>
                    <a:pt x="253" y="2"/>
                    <a:pt x="481" y="2"/>
                    <a:pt x="709" y="2"/>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3" name="Freeform 109"/>
            <p:cNvSpPr>
              <a:spLocks/>
            </p:cNvSpPr>
            <p:nvPr/>
          </p:nvSpPr>
          <p:spPr bwMode="auto">
            <a:xfrm>
              <a:off x="10839363" y="6445734"/>
              <a:ext cx="484968" cy="86343"/>
            </a:xfrm>
            <a:custGeom>
              <a:avLst/>
              <a:gdLst>
                <a:gd name="T0" fmla="*/ 641 w 1279"/>
                <a:gd name="T1" fmla="*/ 225 h 228"/>
                <a:gd name="T2" fmla="*/ 27 w 1279"/>
                <a:gd name="T3" fmla="*/ 225 h 228"/>
                <a:gd name="T4" fmla="*/ 4 w 1279"/>
                <a:gd name="T5" fmla="*/ 201 h 228"/>
                <a:gd name="T6" fmla="*/ 4 w 1279"/>
                <a:gd name="T7" fmla="*/ 17 h 228"/>
                <a:gd name="T8" fmla="*/ 21 w 1279"/>
                <a:gd name="T9" fmla="*/ 0 h 228"/>
                <a:gd name="T10" fmla="*/ 168 w 1279"/>
                <a:gd name="T11" fmla="*/ 0 h 228"/>
                <a:gd name="T12" fmla="*/ 1253 w 1279"/>
                <a:gd name="T13" fmla="*/ 0 h 228"/>
                <a:gd name="T14" fmla="*/ 1272 w 1279"/>
                <a:gd name="T15" fmla="*/ 0 h 228"/>
                <a:gd name="T16" fmla="*/ 1278 w 1279"/>
                <a:gd name="T17" fmla="*/ 8 h 228"/>
                <a:gd name="T18" fmla="*/ 1279 w 1279"/>
                <a:gd name="T19" fmla="*/ 13 h 228"/>
                <a:gd name="T20" fmla="*/ 1279 w 1279"/>
                <a:gd name="T21" fmla="*/ 211 h 228"/>
                <a:gd name="T22" fmla="*/ 1278 w 1279"/>
                <a:gd name="T23" fmla="*/ 221 h 228"/>
                <a:gd name="T24" fmla="*/ 1274 w 1279"/>
                <a:gd name="T25" fmla="*/ 224 h 228"/>
                <a:gd name="T26" fmla="*/ 1261 w 1279"/>
                <a:gd name="T27" fmla="*/ 225 h 228"/>
                <a:gd name="T28" fmla="*/ 1134 w 1279"/>
                <a:gd name="T29" fmla="*/ 225 h 228"/>
                <a:gd name="T30" fmla="*/ 641 w 1279"/>
                <a:gd name="T31" fmla="*/ 22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9" h="228">
                  <a:moveTo>
                    <a:pt x="641" y="225"/>
                  </a:moveTo>
                  <a:cubicBezTo>
                    <a:pt x="436" y="225"/>
                    <a:pt x="232" y="225"/>
                    <a:pt x="27" y="225"/>
                  </a:cubicBezTo>
                  <a:cubicBezTo>
                    <a:pt x="0" y="225"/>
                    <a:pt x="4" y="228"/>
                    <a:pt x="4" y="201"/>
                  </a:cubicBezTo>
                  <a:cubicBezTo>
                    <a:pt x="4" y="140"/>
                    <a:pt x="4" y="79"/>
                    <a:pt x="4" y="17"/>
                  </a:cubicBezTo>
                  <a:cubicBezTo>
                    <a:pt x="4" y="0"/>
                    <a:pt x="4" y="0"/>
                    <a:pt x="21" y="0"/>
                  </a:cubicBezTo>
                  <a:cubicBezTo>
                    <a:pt x="70" y="0"/>
                    <a:pt x="119" y="0"/>
                    <a:pt x="168" y="0"/>
                  </a:cubicBezTo>
                  <a:cubicBezTo>
                    <a:pt x="530" y="0"/>
                    <a:pt x="891" y="0"/>
                    <a:pt x="1253" y="0"/>
                  </a:cubicBezTo>
                  <a:cubicBezTo>
                    <a:pt x="1259" y="0"/>
                    <a:pt x="1265" y="0"/>
                    <a:pt x="1272" y="0"/>
                  </a:cubicBezTo>
                  <a:cubicBezTo>
                    <a:pt x="1277" y="0"/>
                    <a:pt x="1279" y="3"/>
                    <a:pt x="1278" y="8"/>
                  </a:cubicBezTo>
                  <a:cubicBezTo>
                    <a:pt x="1278" y="10"/>
                    <a:pt x="1279" y="11"/>
                    <a:pt x="1279" y="13"/>
                  </a:cubicBezTo>
                  <a:cubicBezTo>
                    <a:pt x="1279" y="79"/>
                    <a:pt x="1279" y="145"/>
                    <a:pt x="1279" y="211"/>
                  </a:cubicBezTo>
                  <a:cubicBezTo>
                    <a:pt x="1279" y="214"/>
                    <a:pt x="1279" y="217"/>
                    <a:pt x="1278" y="221"/>
                  </a:cubicBezTo>
                  <a:cubicBezTo>
                    <a:pt x="1278" y="222"/>
                    <a:pt x="1276" y="224"/>
                    <a:pt x="1274" y="224"/>
                  </a:cubicBezTo>
                  <a:cubicBezTo>
                    <a:pt x="1270" y="225"/>
                    <a:pt x="1266" y="225"/>
                    <a:pt x="1261" y="225"/>
                  </a:cubicBezTo>
                  <a:cubicBezTo>
                    <a:pt x="1219" y="225"/>
                    <a:pt x="1177" y="225"/>
                    <a:pt x="1134" y="225"/>
                  </a:cubicBezTo>
                  <a:cubicBezTo>
                    <a:pt x="970" y="225"/>
                    <a:pt x="806" y="225"/>
                    <a:pt x="641" y="225"/>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4" name="Freeform 110"/>
            <p:cNvSpPr>
              <a:spLocks/>
            </p:cNvSpPr>
            <p:nvPr/>
          </p:nvSpPr>
          <p:spPr bwMode="auto">
            <a:xfrm>
              <a:off x="10894606" y="6312670"/>
              <a:ext cx="376613" cy="129230"/>
            </a:xfrm>
            <a:custGeom>
              <a:avLst/>
              <a:gdLst>
                <a:gd name="T0" fmla="*/ 777 w 993"/>
                <a:gd name="T1" fmla="*/ 3 h 341"/>
                <a:gd name="T2" fmla="*/ 780 w 993"/>
                <a:gd name="T3" fmla="*/ 15 h 341"/>
                <a:gd name="T4" fmla="*/ 780 w 993"/>
                <a:gd name="T5" fmla="*/ 129 h 341"/>
                <a:gd name="T6" fmla="*/ 780 w 993"/>
                <a:gd name="T7" fmla="*/ 159 h 341"/>
                <a:gd name="T8" fmla="*/ 792 w 993"/>
                <a:gd name="T9" fmla="*/ 172 h 341"/>
                <a:gd name="T10" fmla="*/ 826 w 993"/>
                <a:gd name="T11" fmla="*/ 172 h 341"/>
                <a:gd name="T12" fmla="*/ 970 w 993"/>
                <a:gd name="T13" fmla="*/ 172 h 341"/>
                <a:gd name="T14" fmla="*/ 984 w 993"/>
                <a:gd name="T15" fmla="*/ 172 h 341"/>
                <a:gd name="T16" fmla="*/ 992 w 993"/>
                <a:gd name="T17" fmla="*/ 181 h 341"/>
                <a:gd name="T18" fmla="*/ 993 w 993"/>
                <a:gd name="T19" fmla="*/ 189 h 341"/>
                <a:gd name="T20" fmla="*/ 993 w 993"/>
                <a:gd name="T21" fmla="*/ 323 h 341"/>
                <a:gd name="T22" fmla="*/ 992 w 993"/>
                <a:gd name="T23" fmla="*/ 335 h 341"/>
                <a:gd name="T24" fmla="*/ 986 w 993"/>
                <a:gd name="T25" fmla="*/ 340 h 341"/>
                <a:gd name="T26" fmla="*/ 970 w 993"/>
                <a:gd name="T27" fmla="*/ 341 h 341"/>
                <a:gd name="T28" fmla="*/ 22 w 993"/>
                <a:gd name="T29" fmla="*/ 341 h 341"/>
                <a:gd name="T30" fmla="*/ 9 w 993"/>
                <a:gd name="T31" fmla="*/ 341 h 341"/>
                <a:gd name="T32" fmla="*/ 0 w 993"/>
                <a:gd name="T33" fmla="*/ 331 h 341"/>
                <a:gd name="T34" fmla="*/ 0 w 993"/>
                <a:gd name="T35" fmla="*/ 187 h 341"/>
                <a:gd name="T36" fmla="*/ 0 w 993"/>
                <a:gd name="T37" fmla="*/ 185 h 341"/>
                <a:gd name="T38" fmla="*/ 12 w 993"/>
                <a:gd name="T39" fmla="*/ 173 h 341"/>
                <a:gd name="T40" fmla="*/ 27 w 993"/>
                <a:gd name="T41" fmla="*/ 172 h 341"/>
                <a:gd name="T42" fmla="*/ 196 w 993"/>
                <a:gd name="T43" fmla="*/ 172 h 341"/>
                <a:gd name="T44" fmla="*/ 213 w 993"/>
                <a:gd name="T45" fmla="*/ 155 h 341"/>
                <a:gd name="T46" fmla="*/ 213 w 993"/>
                <a:gd name="T47" fmla="*/ 27 h 341"/>
                <a:gd name="T48" fmla="*/ 213 w 993"/>
                <a:gd name="T49" fmla="*/ 11 h 341"/>
                <a:gd name="T50" fmla="*/ 222 w 993"/>
                <a:gd name="T51" fmla="*/ 3 h 341"/>
                <a:gd name="T52" fmla="*/ 236 w 993"/>
                <a:gd name="T53" fmla="*/ 3 h 341"/>
                <a:gd name="T54" fmla="*/ 470 w 993"/>
                <a:gd name="T55" fmla="*/ 3 h 341"/>
                <a:gd name="T56" fmla="*/ 485 w 993"/>
                <a:gd name="T57" fmla="*/ 3 h 341"/>
                <a:gd name="T58" fmla="*/ 500 w 993"/>
                <a:gd name="T59" fmla="*/ 19 h 341"/>
                <a:gd name="T60" fmla="*/ 501 w 993"/>
                <a:gd name="T61" fmla="*/ 80 h 341"/>
                <a:gd name="T62" fmla="*/ 501 w 993"/>
                <a:gd name="T63" fmla="*/ 102 h 341"/>
                <a:gd name="T64" fmla="*/ 510 w 993"/>
                <a:gd name="T65" fmla="*/ 118 h 341"/>
                <a:gd name="T66" fmla="*/ 519 w 993"/>
                <a:gd name="T67" fmla="*/ 102 h 341"/>
                <a:gd name="T68" fmla="*/ 520 w 993"/>
                <a:gd name="T69" fmla="*/ 31 h 341"/>
                <a:gd name="T70" fmla="*/ 549 w 993"/>
                <a:gd name="T71" fmla="*/ 2 h 341"/>
                <a:gd name="T72" fmla="*/ 762 w 993"/>
                <a:gd name="T73" fmla="*/ 2 h 341"/>
                <a:gd name="T74" fmla="*/ 777 w 993"/>
                <a:gd name="T75"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3" h="341">
                  <a:moveTo>
                    <a:pt x="777" y="3"/>
                  </a:moveTo>
                  <a:cubicBezTo>
                    <a:pt x="782" y="6"/>
                    <a:pt x="780" y="11"/>
                    <a:pt x="780" y="15"/>
                  </a:cubicBezTo>
                  <a:cubicBezTo>
                    <a:pt x="780" y="53"/>
                    <a:pt x="780" y="91"/>
                    <a:pt x="780" y="129"/>
                  </a:cubicBezTo>
                  <a:cubicBezTo>
                    <a:pt x="780" y="139"/>
                    <a:pt x="780" y="149"/>
                    <a:pt x="780" y="159"/>
                  </a:cubicBezTo>
                  <a:cubicBezTo>
                    <a:pt x="780" y="171"/>
                    <a:pt x="781" y="171"/>
                    <a:pt x="792" y="172"/>
                  </a:cubicBezTo>
                  <a:cubicBezTo>
                    <a:pt x="803" y="172"/>
                    <a:pt x="815" y="172"/>
                    <a:pt x="826" y="172"/>
                  </a:cubicBezTo>
                  <a:cubicBezTo>
                    <a:pt x="874" y="172"/>
                    <a:pt x="922" y="172"/>
                    <a:pt x="970" y="172"/>
                  </a:cubicBezTo>
                  <a:cubicBezTo>
                    <a:pt x="975" y="172"/>
                    <a:pt x="979" y="171"/>
                    <a:pt x="984" y="172"/>
                  </a:cubicBezTo>
                  <a:cubicBezTo>
                    <a:pt x="991" y="172"/>
                    <a:pt x="992" y="173"/>
                    <a:pt x="992" y="181"/>
                  </a:cubicBezTo>
                  <a:cubicBezTo>
                    <a:pt x="993" y="184"/>
                    <a:pt x="993" y="186"/>
                    <a:pt x="993" y="189"/>
                  </a:cubicBezTo>
                  <a:cubicBezTo>
                    <a:pt x="993" y="234"/>
                    <a:pt x="993" y="278"/>
                    <a:pt x="993" y="323"/>
                  </a:cubicBezTo>
                  <a:cubicBezTo>
                    <a:pt x="993" y="327"/>
                    <a:pt x="992" y="331"/>
                    <a:pt x="992" y="335"/>
                  </a:cubicBezTo>
                  <a:cubicBezTo>
                    <a:pt x="992" y="338"/>
                    <a:pt x="989" y="340"/>
                    <a:pt x="986" y="340"/>
                  </a:cubicBezTo>
                  <a:cubicBezTo>
                    <a:pt x="981" y="341"/>
                    <a:pt x="976" y="341"/>
                    <a:pt x="970" y="341"/>
                  </a:cubicBezTo>
                  <a:cubicBezTo>
                    <a:pt x="654" y="341"/>
                    <a:pt x="338" y="341"/>
                    <a:pt x="22" y="341"/>
                  </a:cubicBezTo>
                  <a:cubicBezTo>
                    <a:pt x="18" y="341"/>
                    <a:pt x="13" y="341"/>
                    <a:pt x="9" y="341"/>
                  </a:cubicBezTo>
                  <a:cubicBezTo>
                    <a:pt x="1" y="340"/>
                    <a:pt x="0" y="339"/>
                    <a:pt x="0" y="331"/>
                  </a:cubicBezTo>
                  <a:cubicBezTo>
                    <a:pt x="0" y="283"/>
                    <a:pt x="0" y="235"/>
                    <a:pt x="0" y="187"/>
                  </a:cubicBezTo>
                  <a:cubicBezTo>
                    <a:pt x="0" y="186"/>
                    <a:pt x="0" y="186"/>
                    <a:pt x="0" y="185"/>
                  </a:cubicBezTo>
                  <a:cubicBezTo>
                    <a:pt x="1" y="178"/>
                    <a:pt x="5" y="173"/>
                    <a:pt x="12" y="173"/>
                  </a:cubicBezTo>
                  <a:cubicBezTo>
                    <a:pt x="17" y="172"/>
                    <a:pt x="22" y="172"/>
                    <a:pt x="27" y="172"/>
                  </a:cubicBezTo>
                  <a:cubicBezTo>
                    <a:pt x="84" y="172"/>
                    <a:pt x="140" y="172"/>
                    <a:pt x="196" y="172"/>
                  </a:cubicBezTo>
                  <a:cubicBezTo>
                    <a:pt x="213" y="172"/>
                    <a:pt x="213" y="172"/>
                    <a:pt x="213" y="155"/>
                  </a:cubicBezTo>
                  <a:cubicBezTo>
                    <a:pt x="213" y="113"/>
                    <a:pt x="213" y="70"/>
                    <a:pt x="213" y="27"/>
                  </a:cubicBezTo>
                  <a:cubicBezTo>
                    <a:pt x="213" y="22"/>
                    <a:pt x="213" y="17"/>
                    <a:pt x="213" y="11"/>
                  </a:cubicBezTo>
                  <a:cubicBezTo>
                    <a:pt x="214" y="4"/>
                    <a:pt x="214" y="3"/>
                    <a:pt x="222" y="3"/>
                  </a:cubicBezTo>
                  <a:cubicBezTo>
                    <a:pt x="227" y="3"/>
                    <a:pt x="231" y="3"/>
                    <a:pt x="236" y="3"/>
                  </a:cubicBezTo>
                  <a:cubicBezTo>
                    <a:pt x="314" y="3"/>
                    <a:pt x="392" y="3"/>
                    <a:pt x="470" y="3"/>
                  </a:cubicBezTo>
                  <a:cubicBezTo>
                    <a:pt x="475" y="3"/>
                    <a:pt x="480" y="3"/>
                    <a:pt x="485" y="3"/>
                  </a:cubicBezTo>
                  <a:cubicBezTo>
                    <a:pt x="500" y="0"/>
                    <a:pt x="500" y="11"/>
                    <a:pt x="500" y="19"/>
                  </a:cubicBezTo>
                  <a:cubicBezTo>
                    <a:pt x="502" y="40"/>
                    <a:pt x="501" y="60"/>
                    <a:pt x="501" y="80"/>
                  </a:cubicBezTo>
                  <a:cubicBezTo>
                    <a:pt x="501" y="88"/>
                    <a:pt x="500" y="95"/>
                    <a:pt x="501" y="102"/>
                  </a:cubicBezTo>
                  <a:cubicBezTo>
                    <a:pt x="502" y="108"/>
                    <a:pt x="499" y="118"/>
                    <a:pt x="510" y="118"/>
                  </a:cubicBezTo>
                  <a:cubicBezTo>
                    <a:pt x="520" y="118"/>
                    <a:pt x="519" y="109"/>
                    <a:pt x="519" y="102"/>
                  </a:cubicBezTo>
                  <a:cubicBezTo>
                    <a:pt x="520" y="78"/>
                    <a:pt x="519" y="55"/>
                    <a:pt x="520" y="31"/>
                  </a:cubicBezTo>
                  <a:cubicBezTo>
                    <a:pt x="520" y="6"/>
                    <a:pt x="524" y="2"/>
                    <a:pt x="549" y="2"/>
                  </a:cubicBezTo>
                  <a:cubicBezTo>
                    <a:pt x="620" y="2"/>
                    <a:pt x="691" y="2"/>
                    <a:pt x="762" y="2"/>
                  </a:cubicBezTo>
                  <a:cubicBezTo>
                    <a:pt x="767" y="2"/>
                    <a:pt x="772" y="1"/>
                    <a:pt x="777" y="3"/>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5" name="Freeform 111"/>
            <p:cNvSpPr>
              <a:spLocks/>
            </p:cNvSpPr>
            <p:nvPr/>
          </p:nvSpPr>
          <p:spPr bwMode="auto">
            <a:xfrm>
              <a:off x="10667530" y="6537473"/>
              <a:ext cx="134626" cy="106366"/>
            </a:xfrm>
            <a:custGeom>
              <a:avLst/>
              <a:gdLst>
                <a:gd name="T0" fmla="*/ 4 w 355"/>
                <a:gd name="T1" fmla="*/ 1 h 281"/>
                <a:gd name="T2" fmla="*/ 25 w 355"/>
                <a:gd name="T3" fmla="*/ 0 h 281"/>
                <a:gd name="T4" fmla="*/ 335 w 355"/>
                <a:gd name="T5" fmla="*/ 0 h 281"/>
                <a:gd name="T6" fmla="*/ 349 w 355"/>
                <a:gd name="T7" fmla="*/ 0 h 281"/>
                <a:gd name="T8" fmla="*/ 355 w 355"/>
                <a:gd name="T9" fmla="*/ 6 h 281"/>
                <a:gd name="T10" fmla="*/ 355 w 355"/>
                <a:gd name="T11" fmla="*/ 17 h 281"/>
                <a:gd name="T12" fmla="*/ 355 w 355"/>
                <a:gd name="T13" fmla="*/ 263 h 281"/>
                <a:gd name="T14" fmla="*/ 355 w 355"/>
                <a:gd name="T15" fmla="*/ 273 h 281"/>
                <a:gd name="T16" fmla="*/ 346 w 355"/>
                <a:gd name="T17" fmla="*/ 281 h 281"/>
                <a:gd name="T18" fmla="*/ 340 w 355"/>
                <a:gd name="T19" fmla="*/ 281 h 281"/>
                <a:gd name="T20" fmla="*/ 4 w 355"/>
                <a:gd name="T21" fmla="*/ 281 h 281"/>
                <a:gd name="T22" fmla="*/ 1 w 355"/>
                <a:gd name="T23" fmla="*/ 274 h 281"/>
                <a:gd name="T24" fmla="*/ 2 w 355"/>
                <a:gd name="T25" fmla="*/ 78 h 281"/>
                <a:gd name="T26" fmla="*/ 29 w 355"/>
                <a:gd name="T27" fmla="*/ 72 h 281"/>
                <a:gd name="T28" fmla="*/ 147 w 355"/>
                <a:gd name="T29" fmla="*/ 72 h 281"/>
                <a:gd name="T30" fmla="*/ 155 w 355"/>
                <a:gd name="T31" fmla="*/ 64 h 281"/>
                <a:gd name="T32" fmla="*/ 147 w 355"/>
                <a:gd name="T33" fmla="*/ 57 h 281"/>
                <a:gd name="T34" fmla="*/ 31 w 355"/>
                <a:gd name="T35" fmla="*/ 57 h 281"/>
                <a:gd name="T36" fmla="*/ 3 w 355"/>
                <a:gd name="T37" fmla="*/ 52 h 281"/>
                <a:gd name="T38" fmla="*/ 4 w 355"/>
                <a:gd name="T39"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281">
                  <a:moveTo>
                    <a:pt x="4" y="1"/>
                  </a:moveTo>
                  <a:cubicBezTo>
                    <a:pt x="11" y="1"/>
                    <a:pt x="18" y="0"/>
                    <a:pt x="25" y="0"/>
                  </a:cubicBezTo>
                  <a:cubicBezTo>
                    <a:pt x="128" y="0"/>
                    <a:pt x="232" y="0"/>
                    <a:pt x="335" y="0"/>
                  </a:cubicBezTo>
                  <a:cubicBezTo>
                    <a:pt x="340" y="0"/>
                    <a:pt x="344" y="0"/>
                    <a:pt x="349" y="0"/>
                  </a:cubicBezTo>
                  <a:cubicBezTo>
                    <a:pt x="352" y="0"/>
                    <a:pt x="355" y="2"/>
                    <a:pt x="355" y="6"/>
                  </a:cubicBezTo>
                  <a:cubicBezTo>
                    <a:pt x="355" y="10"/>
                    <a:pt x="355" y="14"/>
                    <a:pt x="355" y="17"/>
                  </a:cubicBezTo>
                  <a:cubicBezTo>
                    <a:pt x="355" y="99"/>
                    <a:pt x="355" y="181"/>
                    <a:pt x="355" y="263"/>
                  </a:cubicBezTo>
                  <a:cubicBezTo>
                    <a:pt x="355" y="266"/>
                    <a:pt x="355" y="269"/>
                    <a:pt x="355" y="273"/>
                  </a:cubicBezTo>
                  <a:cubicBezTo>
                    <a:pt x="355" y="280"/>
                    <a:pt x="354" y="281"/>
                    <a:pt x="346" y="281"/>
                  </a:cubicBezTo>
                  <a:cubicBezTo>
                    <a:pt x="344" y="281"/>
                    <a:pt x="342" y="281"/>
                    <a:pt x="340" y="281"/>
                  </a:cubicBezTo>
                  <a:cubicBezTo>
                    <a:pt x="228" y="281"/>
                    <a:pt x="116" y="281"/>
                    <a:pt x="4" y="281"/>
                  </a:cubicBezTo>
                  <a:cubicBezTo>
                    <a:pt x="2" y="279"/>
                    <a:pt x="1" y="277"/>
                    <a:pt x="1" y="274"/>
                  </a:cubicBezTo>
                  <a:cubicBezTo>
                    <a:pt x="2" y="209"/>
                    <a:pt x="0" y="144"/>
                    <a:pt x="2" y="78"/>
                  </a:cubicBezTo>
                  <a:cubicBezTo>
                    <a:pt x="10" y="70"/>
                    <a:pt x="20" y="72"/>
                    <a:pt x="29" y="72"/>
                  </a:cubicBezTo>
                  <a:cubicBezTo>
                    <a:pt x="68" y="72"/>
                    <a:pt x="108" y="72"/>
                    <a:pt x="147" y="72"/>
                  </a:cubicBezTo>
                  <a:cubicBezTo>
                    <a:pt x="151" y="71"/>
                    <a:pt x="155" y="70"/>
                    <a:pt x="155" y="64"/>
                  </a:cubicBezTo>
                  <a:cubicBezTo>
                    <a:pt x="155" y="59"/>
                    <a:pt x="151" y="58"/>
                    <a:pt x="147" y="57"/>
                  </a:cubicBezTo>
                  <a:cubicBezTo>
                    <a:pt x="108" y="57"/>
                    <a:pt x="69" y="57"/>
                    <a:pt x="31" y="57"/>
                  </a:cubicBezTo>
                  <a:cubicBezTo>
                    <a:pt x="21" y="57"/>
                    <a:pt x="11" y="58"/>
                    <a:pt x="3" y="52"/>
                  </a:cubicBezTo>
                  <a:cubicBezTo>
                    <a:pt x="1" y="35"/>
                    <a:pt x="0" y="18"/>
                    <a:pt x="4" y="1"/>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6" name="Freeform 112"/>
            <p:cNvSpPr>
              <a:spLocks/>
            </p:cNvSpPr>
            <p:nvPr/>
          </p:nvSpPr>
          <p:spPr bwMode="auto">
            <a:xfrm>
              <a:off x="11364520" y="6537473"/>
              <a:ext cx="130934" cy="106366"/>
            </a:xfrm>
            <a:custGeom>
              <a:avLst/>
              <a:gdLst>
                <a:gd name="T0" fmla="*/ 172 w 345"/>
                <a:gd name="T1" fmla="*/ 0 h 281"/>
                <a:gd name="T2" fmla="*/ 324 w 345"/>
                <a:gd name="T3" fmla="*/ 0 h 281"/>
                <a:gd name="T4" fmla="*/ 339 w 345"/>
                <a:gd name="T5" fmla="*/ 0 h 281"/>
                <a:gd name="T6" fmla="*/ 344 w 345"/>
                <a:gd name="T7" fmla="*/ 5 h 281"/>
                <a:gd name="T8" fmla="*/ 344 w 345"/>
                <a:gd name="T9" fmla="*/ 43 h 281"/>
                <a:gd name="T10" fmla="*/ 339 w 345"/>
                <a:gd name="T11" fmla="*/ 48 h 281"/>
                <a:gd name="T12" fmla="*/ 324 w 345"/>
                <a:gd name="T13" fmla="*/ 48 h 281"/>
                <a:gd name="T14" fmla="*/ 222 w 345"/>
                <a:gd name="T15" fmla="*/ 48 h 281"/>
                <a:gd name="T16" fmla="*/ 209 w 345"/>
                <a:gd name="T17" fmla="*/ 49 h 281"/>
                <a:gd name="T18" fmla="*/ 204 w 345"/>
                <a:gd name="T19" fmla="*/ 54 h 281"/>
                <a:gd name="T20" fmla="*/ 204 w 345"/>
                <a:gd name="T21" fmla="*/ 56 h 281"/>
                <a:gd name="T22" fmla="*/ 231 w 345"/>
                <a:gd name="T23" fmla="*/ 85 h 281"/>
                <a:gd name="T24" fmla="*/ 325 w 345"/>
                <a:gd name="T25" fmla="*/ 85 h 281"/>
                <a:gd name="T26" fmla="*/ 339 w 345"/>
                <a:gd name="T27" fmla="*/ 85 h 281"/>
                <a:gd name="T28" fmla="*/ 345 w 345"/>
                <a:gd name="T29" fmla="*/ 91 h 281"/>
                <a:gd name="T30" fmla="*/ 345 w 345"/>
                <a:gd name="T31" fmla="*/ 102 h 281"/>
                <a:gd name="T32" fmla="*/ 345 w 345"/>
                <a:gd name="T33" fmla="*/ 263 h 281"/>
                <a:gd name="T34" fmla="*/ 345 w 345"/>
                <a:gd name="T35" fmla="*/ 275 h 281"/>
                <a:gd name="T36" fmla="*/ 339 w 345"/>
                <a:gd name="T37" fmla="*/ 281 h 281"/>
                <a:gd name="T38" fmla="*/ 327 w 345"/>
                <a:gd name="T39" fmla="*/ 281 h 281"/>
                <a:gd name="T40" fmla="*/ 18 w 345"/>
                <a:gd name="T41" fmla="*/ 281 h 281"/>
                <a:gd name="T42" fmla="*/ 11 w 345"/>
                <a:gd name="T43" fmla="*/ 281 h 281"/>
                <a:gd name="T44" fmla="*/ 1 w 345"/>
                <a:gd name="T45" fmla="*/ 272 h 281"/>
                <a:gd name="T46" fmla="*/ 0 w 345"/>
                <a:gd name="T47" fmla="*/ 159 h 281"/>
                <a:gd name="T48" fmla="*/ 0 w 345"/>
                <a:gd name="T49" fmla="*/ 57 h 281"/>
                <a:gd name="T50" fmla="*/ 1 w 345"/>
                <a:gd name="T51" fmla="*/ 7 h 281"/>
                <a:gd name="T52" fmla="*/ 7 w 345"/>
                <a:gd name="T53" fmla="*/ 0 h 281"/>
                <a:gd name="T54" fmla="*/ 23 w 345"/>
                <a:gd name="T55" fmla="*/ 0 h 281"/>
                <a:gd name="T56" fmla="*/ 172 w 345"/>
                <a:gd name="T5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5" h="281">
                  <a:moveTo>
                    <a:pt x="172" y="0"/>
                  </a:moveTo>
                  <a:cubicBezTo>
                    <a:pt x="223" y="0"/>
                    <a:pt x="273" y="0"/>
                    <a:pt x="324" y="0"/>
                  </a:cubicBezTo>
                  <a:cubicBezTo>
                    <a:pt x="329" y="0"/>
                    <a:pt x="334" y="0"/>
                    <a:pt x="339" y="0"/>
                  </a:cubicBezTo>
                  <a:cubicBezTo>
                    <a:pt x="342" y="0"/>
                    <a:pt x="344" y="2"/>
                    <a:pt x="344" y="5"/>
                  </a:cubicBezTo>
                  <a:cubicBezTo>
                    <a:pt x="345" y="18"/>
                    <a:pt x="345" y="30"/>
                    <a:pt x="344" y="43"/>
                  </a:cubicBezTo>
                  <a:cubicBezTo>
                    <a:pt x="344" y="46"/>
                    <a:pt x="342" y="48"/>
                    <a:pt x="339" y="48"/>
                  </a:cubicBezTo>
                  <a:cubicBezTo>
                    <a:pt x="334" y="48"/>
                    <a:pt x="329" y="48"/>
                    <a:pt x="324" y="48"/>
                  </a:cubicBezTo>
                  <a:cubicBezTo>
                    <a:pt x="290" y="48"/>
                    <a:pt x="256" y="48"/>
                    <a:pt x="222" y="48"/>
                  </a:cubicBezTo>
                  <a:cubicBezTo>
                    <a:pt x="218" y="48"/>
                    <a:pt x="213" y="48"/>
                    <a:pt x="209" y="49"/>
                  </a:cubicBezTo>
                  <a:cubicBezTo>
                    <a:pt x="206" y="49"/>
                    <a:pt x="205" y="51"/>
                    <a:pt x="204" y="54"/>
                  </a:cubicBezTo>
                  <a:cubicBezTo>
                    <a:pt x="204" y="54"/>
                    <a:pt x="204" y="55"/>
                    <a:pt x="204" y="56"/>
                  </a:cubicBezTo>
                  <a:cubicBezTo>
                    <a:pt x="205" y="90"/>
                    <a:pt x="198" y="84"/>
                    <a:pt x="231" y="85"/>
                  </a:cubicBezTo>
                  <a:cubicBezTo>
                    <a:pt x="262" y="85"/>
                    <a:pt x="294" y="85"/>
                    <a:pt x="325" y="85"/>
                  </a:cubicBezTo>
                  <a:cubicBezTo>
                    <a:pt x="330" y="85"/>
                    <a:pt x="334" y="85"/>
                    <a:pt x="339" y="85"/>
                  </a:cubicBezTo>
                  <a:cubicBezTo>
                    <a:pt x="342" y="85"/>
                    <a:pt x="345" y="87"/>
                    <a:pt x="345" y="91"/>
                  </a:cubicBezTo>
                  <a:cubicBezTo>
                    <a:pt x="345" y="95"/>
                    <a:pt x="345" y="99"/>
                    <a:pt x="345" y="102"/>
                  </a:cubicBezTo>
                  <a:cubicBezTo>
                    <a:pt x="345" y="156"/>
                    <a:pt x="345" y="210"/>
                    <a:pt x="345" y="263"/>
                  </a:cubicBezTo>
                  <a:cubicBezTo>
                    <a:pt x="345" y="267"/>
                    <a:pt x="345" y="271"/>
                    <a:pt x="345" y="275"/>
                  </a:cubicBezTo>
                  <a:cubicBezTo>
                    <a:pt x="344" y="279"/>
                    <a:pt x="342" y="281"/>
                    <a:pt x="339" y="281"/>
                  </a:cubicBezTo>
                  <a:cubicBezTo>
                    <a:pt x="335" y="281"/>
                    <a:pt x="331" y="281"/>
                    <a:pt x="327" y="281"/>
                  </a:cubicBezTo>
                  <a:cubicBezTo>
                    <a:pt x="224" y="281"/>
                    <a:pt x="121" y="281"/>
                    <a:pt x="18" y="281"/>
                  </a:cubicBezTo>
                  <a:cubicBezTo>
                    <a:pt x="16" y="281"/>
                    <a:pt x="13" y="281"/>
                    <a:pt x="11" y="281"/>
                  </a:cubicBezTo>
                  <a:cubicBezTo>
                    <a:pt x="1" y="281"/>
                    <a:pt x="1" y="280"/>
                    <a:pt x="1" y="272"/>
                  </a:cubicBezTo>
                  <a:cubicBezTo>
                    <a:pt x="0" y="234"/>
                    <a:pt x="0" y="196"/>
                    <a:pt x="0" y="159"/>
                  </a:cubicBezTo>
                  <a:cubicBezTo>
                    <a:pt x="0" y="125"/>
                    <a:pt x="0" y="91"/>
                    <a:pt x="0" y="57"/>
                  </a:cubicBezTo>
                  <a:cubicBezTo>
                    <a:pt x="0" y="40"/>
                    <a:pt x="0" y="24"/>
                    <a:pt x="1" y="7"/>
                  </a:cubicBezTo>
                  <a:cubicBezTo>
                    <a:pt x="1" y="2"/>
                    <a:pt x="2" y="0"/>
                    <a:pt x="7" y="0"/>
                  </a:cubicBezTo>
                  <a:cubicBezTo>
                    <a:pt x="12" y="0"/>
                    <a:pt x="18" y="0"/>
                    <a:pt x="23" y="0"/>
                  </a:cubicBezTo>
                  <a:cubicBezTo>
                    <a:pt x="73" y="0"/>
                    <a:pt x="122" y="0"/>
                    <a:pt x="172" y="0"/>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7" name="Freeform 117"/>
            <p:cNvSpPr>
              <a:spLocks/>
            </p:cNvSpPr>
            <p:nvPr/>
          </p:nvSpPr>
          <p:spPr bwMode="auto">
            <a:xfrm>
              <a:off x="11078652" y="6235700"/>
              <a:ext cx="110627" cy="124686"/>
            </a:xfrm>
            <a:custGeom>
              <a:avLst/>
              <a:gdLst>
                <a:gd name="T0" fmla="*/ 292 w 292"/>
                <a:gd name="T1" fmla="*/ 206 h 329"/>
                <a:gd name="T2" fmla="*/ 207 w 292"/>
                <a:gd name="T3" fmla="*/ 207 h 329"/>
                <a:gd name="T4" fmla="*/ 71 w 292"/>
                <a:gd name="T5" fmla="*/ 207 h 329"/>
                <a:gd name="T6" fmla="*/ 58 w 292"/>
                <a:gd name="T7" fmla="*/ 207 h 329"/>
                <a:gd name="T8" fmla="*/ 41 w 292"/>
                <a:gd name="T9" fmla="*/ 224 h 329"/>
                <a:gd name="T10" fmla="*/ 41 w 292"/>
                <a:gd name="T11" fmla="*/ 303 h 329"/>
                <a:gd name="T12" fmla="*/ 40 w 292"/>
                <a:gd name="T13" fmla="*/ 318 h 329"/>
                <a:gd name="T14" fmla="*/ 29 w 292"/>
                <a:gd name="T15" fmla="*/ 329 h 329"/>
                <a:gd name="T16" fmla="*/ 21 w 292"/>
                <a:gd name="T17" fmla="*/ 329 h 329"/>
                <a:gd name="T18" fmla="*/ 10 w 292"/>
                <a:gd name="T19" fmla="*/ 318 h 329"/>
                <a:gd name="T20" fmla="*/ 10 w 292"/>
                <a:gd name="T21" fmla="*/ 229 h 329"/>
                <a:gd name="T22" fmla="*/ 10 w 292"/>
                <a:gd name="T23" fmla="*/ 214 h 329"/>
                <a:gd name="T24" fmla="*/ 0 w 292"/>
                <a:gd name="T25" fmla="*/ 206 h 329"/>
                <a:gd name="T26" fmla="*/ 10 w 292"/>
                <a:gd name="T27" fmla="*/ 193 h 329"/>
                <a:gd name="T28" fmla="*/ 10 w 292"/>
                <a:gd name="T29" fmla="*/ 22 h 329"/>
                <a:gd name="T30" fmla="*/ 30 w 292"/>
                <a:gd name="T31" fmla="*/ 3 h 329"/>
                <a:gd name="T32" fmla="*/ 38 w 292"/>
                <a:gd name="T33" fmla="*/ 3 h 329"/>
                <a:gd name="T34" fmla="*/ 41 w 292"/>
                <a:gd name="T35" fmla="*/ 7 h 329"/>
                <a:gd name="T36" fmla="*/ 42 w 292"/>
                <a:gd name="T37" fmla="*/ 22 h 329"/>
                <a:gd name="T38" fmla="*/ 42 w 292"/>
                <a:gd name="T39" fmla="*/ 183 h 329"/>
                <a:gd name="T40" fmla="*/ 62 w 292"/>
                <a:gd name="T41" fmla="*/ 204 h 329"/>
                <a:gd name="T42" fmla="*/ 271 w 292"/>
                <a:gd name="T43" fmla="*/ 204 h 329"/>
                <a:gd name="T44" fmla="*/ 292 w 292"/>
                <a:gd name="T45" fmla="*/ 20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329">
                  <a:moveTo>
                    <a:pt x="292" y="206"/>
                  </a:moveTo>
                  <a:cubicBezTo>
                    <a:pt x="264" y="206"/>
                    <a:pt x="236" y="207"/>
                    <a:pt x="207" y="207"/>
                  </a:cubicBezTo>
                  <a:cubicBezTo>
                    <a:pt x="162" y="207"/>
                    <a:pt x="117" y="207"/>
                    <a:pt x="71" y="207"/>
                  </a:cubicBezTo>
                  <a:cubicBezTo>
                    <a:pt x="67" y="207"/>
                    <a:pt x="62" y="206"/>
                    <a:pt x="58" y="207"/>
                  </a:cubicBezTo>
                  <a:cubicBezTo>
                    <a:pt x="44" y="208"/>
                    <a:pt x="41" y="211"/>
                    <a:pt x="41" y="224"/>
                  </a:cubicBezTo>
                  <a:cubicBezTo>
                    <a:pt x="40" y="251"/>
                    <a:pt x="41" y="277"/>
                    <a:pt x="41" y="303"/>
                  </a:cubicBezTo>
                  <a:cubicBezTo>
                    <a:pt x="41" y="308"/>
                    <a:pt x="41" y="313"/>
                    <a:pt x="40" y="318"/>
                  </a:cubicBezTo>
                  <a:cubicBezTo>
                    <a:pt x="40" y="328"/>
                    <a:pt x="38" y="329"/>
                    <a:pt x="29" y="329"/>
                  </a:cubicBezTo>
                  <a:cubicBezTo>
                    <a:pt x="26" y="329"/>
                    <a:pt x="24" y="329"/>
                    <a:pt x="21" y="329"/>
                  </a:cubicBezTo>
                  <a:cubicBezTo>
                    <a:pt x="12" y="329"/>
                    <a:pt x="10" y="327"/>
                    <a:pt x="10" y="318"/>
                  </a:cubicBezTo>
                  <a:cubicBezTo>
                    <a:pt x="10" y="288"/>
                    <a:pt x="10" y="259"/>
                    <a:pt x="10" y="229"/>
                  </a:cubicBezTo>
                  <a:cubicBezTo>
                    <a:pt x="10" y="224"/>
                    <a:pt x="10" y="219"/>
                    <a:pt x="10" y="214"/>
                  </a:cubicBezTo>
                  <a:cubicBezTo>
                    <a:pt x="9" y="208"/>
                    <a:pt x="5" y="207"/>
                    <a:pt x="0" y="206"/>
                  </a:cubicBezTo>
                  <a:cubicBezTo>
                    <a:pt x="7" y="204"/>
                    <a:pt x="10" y="201"/>
                    <a:pt x="10" y="193"/>
                  </a:cubicBezTo>
                  <a:cubicBezTo>
                    <a:pt x="10" y="136"/>
                    <a:pt x="10" y="79"/>
                    <a:pt x="10" y="22"/>
                  </a:cubicBezTo>
                  <a:cubicBezTo>
                    <a:pt x="10" y="0"/>
                    <a:pt x="8" y="3"/>
                    <a:pt x="30" y="3"/>
                  </a:cubicBezTo>
                  <a:cubicBezTo>
                    <a:pt x="32" y="3"/>
                    <a:pt x="35" y="3"/>
                    <a:pt x="38" y="3"/>
                  </a:cubicBezTo>
                  <a:cubicBezTo>
                    <a:pt x="39" y="4"/>
                    <a:pt x="41" y="5"/>
                    <a:pt x="41" y="7"/>
                  </a:cubicBezTo>
                  <a:cubicBezTo>
                    <a:pt x="42" y="12"/>
                    <a:pt x="42" y="17"/>
                    <a:pt x="42" y="22"/>
                  </a:cubicBezTo>
                  <a:cubicBezTo>
                    <a:pt x="42" y="76"/>
                    <a:pt x="42" y="130"/>
                    <a:pt x="42" y="183"/>
                  </a:cubicBezTo>
                  <a:cubicBezTo>
                    <a:pt x="42" y="205"/>
                    <a:pt x="40" y="204"/>
                    <a:pt x="62" y="204"/>
                  </a:cubicBezTo>
                  <a:cubicBezTo>
                    <a:pt x="132" y="204"/>
                    <a:pt x="201" y="204"/>
                    <a:pt x="271" y="204"/>
                  </a:cubicBezTo>
                  <a:cubicBezTo>
                    <a:pt x="278" y="204"/>
                    <a:pt x="285" y="203"/>
                    <a:pt x="292" y="206"/>
                  </a:cubicBezTo>
                  <a:close/>
                </a:path>
              </a:pathLst>
            </a:custGeom>
            <a:solidFill>
              <a:srgbClr val="CC040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4"/>
          <p:cNvGrpSpPr/>
          <p:nvPr userDrawn="1"/>
        </p:nvGrpSpPr>
        <p:grpSpPr>
          <a:xfrm>
            <a:off x="5826098" y="2876593"/>
            <a:ext cx="2581251" cy="738664"/>
            <a:chOff x="7704962" y="2990753"/>
            <a:chExt cx="2581251" cy="738664"/>
          </a:xfrm>
        </p:grpSpPr>
        <p:sp>
          <p:nvSpPr>
            <p:cNvPr id="4" name="文本框 3"/>
            <p:cNvSpPr txBox="1"/>
            <p:nvPr userDrawn="1"/>
          </p:nvSpPr>
          <p:spPr>
            <a:xfrm>
              <a:off x="7704962" y="2990753"/>
              <a:ext cx="515355" cy="738664"/>
            </a:xfrm>
            <a:prstGeom prst="rect">
              <a:avLst/>
            </a:prstGeom>
            <a:noFill/>
          </p:spPr>
          <p:txBody>
            <a:bodyPr wrap="square" lIns="0" tIns="0" rIns="0" bIns="0" rtlCol="0" anchor="ctr" anchorCtr="0">
              <a:normAutofit/>
            </a:bodyPr>
            <a:lstStyle/>
            <a:p>
              <a:r>
                <a:rPr lang="zh-CN" altLang="en-US" sz="2400" b="1">
                  <a:solidFill>
                    <a:schemeClr val="bg1">
                      <a:alpha val="70000"/>
                    </a:schemeClr>
                  </a:solidFill>
                </a:rPr>
                <a:t>团结</a:t>
              </a:r>
            </a:p>
          </p:txBody>
        </p:sp>
        <p:sp>
          <p:nvSpPr>
            <p:cNvPr id="651" name="文本框 650"/>
            <p:cNvSpPr txBox="1"/>
            <p:nvPr userDrawn="1"/>
          </p:nvSpPr>
          <p:spPr>
            <a:xfrm>
              <a:off x="8393594" y="2990753"/>
              <a:ext cx="515355" cy="738664"/>
            </a:xfrm>
            <a:prstGeom prst="rect">
              <a:avLst/>
            </a:prstGeom>
            <a:noFill/>
          </p:spPr>
          <p:txBody>
            <a:bodyPr wrap="square" lIns="0" tIns="0" rIns="0" bIns="0" rtlCol="0" anchor="ctr" anchorCtr="0">
              <a:normAutofit/>
            </a:bodyPr>
            <a:lstStyle/>
            <a:p>
              <a:r>
                <a:rPr lang="zh-CN" altLang="en-US" sz="2400" b="1">
                  <a:solidFill>
                    <a:schemeClr val="bg1">
                      <a:alpha val="70000"/>
                    </a:schemeClr>
                  </a:solidFill>
                </a:rPr>
                <a:t>奋进</a:t>
              </a:r>
            </a:p>
          </p:txBody>
        </p:sp>
        <p:sp>
          <p:nvSpPr>
            <p:cNvPr id="652" name="文本框 651"/>
            <p:cNvSpPr txBox="1"/>
            <p:nvPr userDrawn="1"/>
          </p:nvSpPr>
          <p:spPr>
            <a:xfrm>
              <a:off x="9082226" y="2990753"/>
              <a:ext cx="515355" cy="738664"/>
            </a:xfrm>
            <a:prstGeom prst="rect">
              <a:avLst/>
            </a:prstGeom>
            <a:noFill/>
          </p:spPr>
          <p:txBody>
            <a:bodyPr wrap="square" lIns="0" tIns="0" rIns="0" bIns="0" rtlCol="0" anchor="ctr" anchorCtr="0">
              <a:normAutofit/>
            </a:bodyPr>
            <a:lstStyle/>
            <a:p>
              <a:r>
                <a:rPr lang="zh-CN" altLang="en-US" sz="2400" b="1">
                  <a:solidFill>
                    <a:schemeClr val="bg1">
                      <a:alpha val="70000"/>
                    </a:schemeClr>
                  </a:solidFill>
                </a:rPr>
                <a:t>求实</a:t>
              </a:r>
            </a:p>
          </p:txBody>
        </p:sp>
        <p:sp>
          <p:nvSpPr>
            <p:cNvPr id="653" name="文本框 652"/>
            <p:cNvSpPr txBox="1"/>
            <p:nvPr userDrawn="1"/>
          </p:nvSpPr>
          <p:spPr>
            <a:xfrm>
              <a:off x="9770858" y="2990753"/>
              <a:ext cx="515355" cy="738664"/>
            </a:xfrm>
            <a:prstGeom prst="rect">
              <a:avLst/>
            </a:prstGeom>
            <a:noFill/>
          </p:spPr>
          <p:txBody>
            <a:bodyPr wrap="square" lIns="0" tIns="0" rIns="0" bIns="0" rtlCol="0" anchor="ctr" anchorCtr="0">
              <a:normAutofit/>
            </a:bodyPr>
            <a:lstStyle/>
            <a:p>
              <a:r>
                <a:rPr lang="zh-CN" altLang="en-US" sz="2400" b="1">
                  <a:solidFill>
                    <a:schemeClr val="bg1">
                      <a:alpha val="70000"/>
                    </a:schemeClr>
                  </a:solidFill>
                </a:rPr>
                <a:t>创新</a:t>
              </a:r>
            </a:p>
          </p:txBody>
        </p:sp>
      </p:grpSp>
      <p:grpSp>
        <p:nvGrpSpPr>
          <p:cNvPr id="282" name="组合 281"/>
          <p:cNvGrpSpPr/>
          <p:nvPr userDrawn="1"/>
        </p:nvGrpSpPr>
        <p:grpSpPr>
          <a:xfrm>
            <a:off x="11164651" y="2489829"/>
            <a:ext cx="497188" cy="613691"/>
            <a:chOff x="10269856" y="2133223"/>
            <a:chExt cx="762085" cy="940659"/>
          </a:xfrm>
          <a:solidFill>
            <a:schemeClr val="accent2">
              <a:lumMod val="75000"/>
              <a:alpha val="20000"/>
            </a:schemeClr>
          </a:solidFill>
        </p:grpSpPr>
        <p:sp>
          <p:nvSpPr>
            <p:cNvPr id="283" name="矩形 282"/>
            <p:cNvSpPr/>
            <p:nvPr/>
          </p:nvSpPr>
          <p:spPr>
            <a:xfrm>
              <a:off x="10453938" y="2133223"/>
              <a:ext cx="421102" cy="520330"/>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矩形 283"/>
            <p:cNvSpPr/>
            <p:nvPr/>
          </p:nvSpPr>
          <p:spPr>
            <a:xfrm>
              <a:off x="10490543" y="2646680"/>
              <a:ext cx="347892" cy="427202"/>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p:cNvSpPr/>
            <p:nvPr/>
          </p:nvSpPr>
          <p:spPr>
            <a:xfrm>
              <a:off x="10453938" y="2529542"/>
              <a:ext cx="421102" cy="45719"/>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6" name="直接连接符 285"/>
            <p:cNvCxnSpPr>
              <a:stCxn id="285" idx="1"/>
            </p:cNvCxnSpPr>
            <p:nvPr/>
          </p:nvCxnSpPr>
          <p:spPr>
            <a:xfrm flipH="1" flipV="1">
              <a:off x="10269856" y="2196468"/>
              <a:ext cx="184082" cy="355934"/>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287" name="直接连接符 286"/>
            <p:cNvCxnSpPr>
              <a:stCxn id="285" idx="3"/>
            </p:cNvCxnSpPr>
            <p:nvPr/>
          </p:nvCxnSpPr>
          <p:spPr>
            <a:xfrm flipV="1">
              <a:off x="10875040" y="2133224"/>
              <a:ext cx="156901" cy="419178"/>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flipH="1" flipV="1">
              <a:off x="10506224" y="2181515"/>
              <a:ext cx="60193" cy="342271"/>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flipV="1">
              <a:off x="10762561" y="2163238"/>
              <a:ext cx="46409" cy="362743"/>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1094" name="直接连接符 1093"/>
            <p:cNvCxnSpPr/>
            <p:nvPr userDrawn="1"/>
          </p:nvCxnSpPr>
          <p:spPr>
            <a:xfrm flipH="1" flipV="1">
              <a:off x="10643385" y="2163238"/>
              <a:ext cx="23331" cy="362744"/>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90" name="组合 289"/>
          <p:cNvGrpSpPr/>
          <p:nvPr userDrawn="1"/>
        </p:nvGrpSpPr>
        <p:grpSpPr>
          <a:xfrm>
            <a:off x="8469389" y="2489829"/>
            <a:ext cx="497188" cy="613691"/>
            <a:chOff x="10269856" y="2133223"/>
            <a:chExt cx="762085" cy="940659"/>
          </a:xfrm>
          <a:solidFill>
            <a:schemeClr val="accent2">
              <a:lumMod val="75000"/>
              <a:alpha val="20000"/>
            </a:schemeClr>
          </a:solidFill>
        </p:grpSpPr>
        <p:sp>
          <p:nvSpPr>
            <p:cNvPr id="291" name="矩形 290"/>
            <p:cNvSpPr/>
            <p:nvPr/>
          </p:nvSpPr>
          <p:spPr>
            <a:xfrm>
              <a:off x="10453938" y="2133223"/>
              <a:ext cx="421102" cy="520330"/>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p:cNvSpPr/>
            <p:nvPr/>
          </p:nvSpPr>
          <p:spPr>
            <a:xfrm>
              <a:off x="10490543" y="2646680"/>
              <a:ext cx="347892" cy="427202"/>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矩形 296"/>
            <p:cNvSpPr/>
            <p:nvPr/>
          </p:nvSpPr>
          <p:spPr>
            <a:xfrm>
              <a:off x="10453938" y="2529542"/>
              <a:ext cx="421102" cy="45719"/>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8" name="直接连接符 297"/>
            <p:cNvCxnSpPr>
              <a:stCxn id="297" idx="1"/>
            </p:cNvCxnSpPr>
            <p:nvPr/>
          </p:nvCxnSpPr>
          <p:spPr>
            <a:xfrm flipH="1" flipV="1">
              <a:off x="10269856" y="2196468"/>
              <a:ext cx="184082" cy="355934"/>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299" name="直接连接符 298"/>
            <p:cNvCxnSpPr>
              <a:stCxn id="297" idx="3"/>
            </p:cNvCxnSpPr>
            <p:nvPr/>
          </p:nvCxnSpPr>
          <p:spPr>
            <a:xfrm flipV="1">
              <a:off x="10875040" y="2133224"/>
              <a:ext cx="156901" cy="419178"/>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flipH="1" flipV="1">
              <a:off x="10506224" y="2181515"/>
              <a:ext cx="60193" cy="342271"/>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flipV="1">
              <a:off x="10762561" y="2163238"/>
              <a:ext cx="46409" cy="362743"/>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1092" name="直接连接符 1091"/>
            <p:cNvCxnSpPr/>
            <p:nvPr userDrawn="1"/>
          </p:nvCxnSpPr>
          <p:spPr>
            <a:xfrm flipV="1">
              <a:off x="10668930" y="2153296"/>
              <a:ext cx="1326" cy="372685"/>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14" name="组合 313"/>
          <p:cNvGrpSpPr/>
          <p:nvPr userDrawn="1"/>
        </p:nvGrpSpPr>
        <p:grpSpPr>
          <a:xfrm>
            <a:off x="10242590" y="2521335"/>
            <a:ext cx="413480" cy="591399"/>
            <a:chOff x="10269856" y="2133223"/>
            <a:chExt cx="762085" cy="940659"/>
          </a:xfrm>
          <a:solidFill>
            <a:schemeClr val="accent2">
              <a:lumMod val="75000"/>
              <a:alpha val="20000"/>
            </a:schemeClr>
          </a:solidFill>
        </p:grpSpPr>
        <p:sp>
          <p:nvSpPr>
            <p:cNvPr id="325" name="矩形 324"/>
            <p:cNvSpPr/>
            <p:nvPr/>
          </p:nvSpPr>
          <p:spPr>
            <a:xfrm>
              <a:off x="10453938" y="2133223"/>
              <a:ext cx="421102" cy="520330"/>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矩形 325"/>
            <p:cNvSpPr/>
            <p:nvPr/>
          </p:nvSpPr>
          <p:spPr>
            <a:xfrm>
              <a:off x="10490543" y="2646680"/>
              <a:ext cx="347892" cy="427202"/>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矩形 370"/>
            <p:cNvSpPr/>
            <p:nvPr/>
          </p:nvSpPr>
          <p:spPr>
            <a:xfrm>
              <a:off x="10453938" y="2529542"/>
              <a:ext cx="421102" cy="45719"/>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3" name="直接连接符 372"/>
            <p:cNvCxnSpPr>
              <a:stCxn id="371" idx="1"/>
            </p:cNvCxnSpPr>
            <p:nvPr/>
          </p:nvCxnSpPr>
          <p:spPr>
            <a:xfrm flipH="1" flipV="1">
              <a:off x="10269856" y="2196468"/>
              <a:ext cx="184082" cy="355934"/>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374" name="直接连接符 373"/>
            <p:cNvCxnSpPr>
              <a:stCxn id="371" idx="3"/>
            </p:cNvCxnSpPr>
            <p:nvPr/>
          </p:nvCxnSpPr>
          <p:spPr>
            <a:xfrm flipV="1">
              <a:off x="10875040" y="2133224"/>
              <a:ext cx="156901" cy="419178"/>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flipH="1" flipV="1">
              <a:off x="10506224" y="2181515"/>
              <a:ext cx="60193" cy="342271"/>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flipV="1">
              <a:off x="10762561" y="2163238"/>
              <a:ext cx="46409" cy="362743"/>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cxnSp>
          <p:nvCxnSpPr>
            <p:cNvPr id="1093" name="直接连接符 1092"/>
            <p:cNvCxnSpPr/>
            <p:nvPr userDrawn="1"/>
          </p:nvCxnSpPr>
          <p:spPr>
            <a:xfrm flipH="1" flipV="1">
              <a:off x="10658452" y="2173627"/>
              <a:ext cx="14319" cy="353875"/>
            </a:xfrm>
            <a:prstGeom prst="line">
              <a:avLst/>
            </a:prstGeom>
            <a:grpFill/>
            <a:ln w="12700" cap="rnd">
              <a:solidFill>
                <a:schemeClr val="bg1">
                  <a:alpha val="90000"/>
                </a:schemeClr>
              </a:solidFill>
              <a:round/>
            </a:ln>
          </p:spPr>
          <p:style>
            <a:lnRef idx="1">
              <a:schemeClr val="accent1"/>
            </a:lnRef>
            <a:fillRef idx="0">
              <a:schemeClr val="accent1"/>
            </a:fillRef>
            <a:effectRef idx="0">
              <a:schemeClr val="accent1"/>
            </a:effectRef>
            <a:fontRef idx="minor">
              <a:schemeClr val="tx1"/>
            </a:fontRef>
          </p:style>
        </p:cxnSp>
      </p:grpSp>
      <p:sp>
        <p:nvSpPr>
          <p:cNvPr id="398" name="矩形 397"/>
          <p:cNvSpPr/>
          <p:nvPr userDrawn="1"/>
        </p:nvSpPr>
        <p:spPr>
          <a:xfrm>
            <a:off x="8488213" y="3106519"/>
            <a:ext cx="3404497" cy="1699313"/>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矩形 398"/>
          <p:cNvSpPr/>
          <p:nvPr userDrawn="1"/>
        </p:nvSpPr>
        <p:spPr>
          <a:xfrm>
            <a:off x="8715180"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矩形 399"/>
          <p:cNvSpPr/>
          <p:nvPr userDrawn="1"/>
        </p:nvSpPr>
        <p:spPr>
          <a:xfrm>
            <a:off x="9850012"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矩形 400"/>
          <p:cNvSpPr/>
          <p:nvPr userDrawn="1"/>
        </p:nvSpPr>
        <p:spPr>
          <a:xfrm>
            <a:off x="11211811"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矩形 401"/>
          <p:cNvSpPr/>
          <p:nvPr userDrawn="1"/>
        </p:nvSpPr>
        <p:spPr>
          <a:xfrm>
            <a:off x="11438778"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矩形 402"/>
          <p:cNvSpPr/>
          <p:nvPr userDrawn="1"/>
        </p:nvSpPr>
        <p:spPr>
          <a:xfrm>
            <a:off x="8488213"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矩形 403"/>
          <p:cNvSpPr/>
          <p:nvPr userDrawn="1"/>
        </p:nvSpPr>
        <p:spPr>
          <a:xfrm>
            <a:off x="8715180"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矩形 404"/>
          <p:cNvSpPr/>
          <p:nvPr userDrawn="1"/>
        </p:nvSpPr>
        <p:spPr>
          <a:xfrm>
            <a:off x="8942146"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矩形 405"/>
          <p:cNvSpPr/>
          <p:nvPr userDrawn="1"/>
        </p:nvSpPr>
        <p:spPr>
          <a:xfrm>
            <a:off x="9169113"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矩形 406"/>
          <p:cNvSpPr/>
          <p:nvPr userDrawn="1"/>
        </p:nvSpPr>
        <p:spPr>
          <a:xfrm>
            <a:off x="9396079"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矩形 407"/>
          <p:cNvSpPr/>
          <p:nvPr userDrawn="1"/>
        </p:nvSpPr>
        <p:spPr>
          <a:xfrm>
            <a:off x="9623046"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矩形 408"/>
          <p:cNvSpPr/>
          <p:nvPr userDrawn="1"/>
        </p:nvSpPr>
        <p:spPr>
          <a:xfrm>
            <a:off x="9850012"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矩形 409"/>
          <p:cNvSpPr/>
          <p:nvPr userDrawn="1"/>
        </p:nvSpPr>
        <p:spPr>
          <a:xfrm>
            <a:off x="10076979"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矩形 410"/>
          <p:cNvSpPr/>
          <p:nvPr userDrawn="1"/>
        </p:nvSpPr>
        <p:spPr>
          <a:xfrm>
            <a:off x="10303945"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矩形 411"/>
          <p:cNvSpPr/>
          <p:nvPr userDrawn="1"/>
        </p:nvSpPr>
        <p:spPr>
          <a:xfrm>
            <a:off x="10530912"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矩形 412"/>
          <p:cNvSpPr/>
          <p:nvPr userDrawn="1"/>
        </p:nvSpPr>
        <p:spPr>
          <a:xfrm>
            <a:off x="10757878"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矩形 413"/>
          <p:cNvSpPr/>
          <p:nvPr userDrawn="1"/>
        </p:nvSpPr>
        <p:spPr>
          <a:xfrm>
            <a:off x="10984845"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矩形 414"/>
          <p:cNvSpPr/>
          <p:nvPr userDrawn="1"/>
        </p:nvSpPr>
        <p:spPr>
          <a:xfrm>
            <a:off x="11211811"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矩形 415"/>
          <p:cNvSpPr/>
          <p:nvPr userDrawn="1"/>
        </p:nvSpPr>
        <p:spPr>
          <a:xfrm>
            <a:off x="11438778"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矩形 416"/>
          <p:cNvSpPr/>
          <p:nvPr userDrawn="1"/>
        </p:nvSpPr>
        <p:spPr>
          <a:xfrm>
            <a:off x="11665744" y="3106519"/>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矩形 417"/>
          <p:cNvSpPr/>
          <p:nvPr userDrawn="1"/>
        </p:nvSpPr>
        <p:spPr>
          <a:xfrm>
            <a:off x="8488213"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矩形 418"/>
          <p:cNvSpPr/>
          <p:nvPr userDrawn="1"/>
        </p:nvSpPr>
        <p:spPr>
          <a:xfrm>
            <a:off x="8715180"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矩形 419"/>
          <p:cNvSpPr/>
          <p:nvPr userDrawn="1"/>
        </p:nvSpPr>
        <p:spPr>
          <a:xfrm>
            <a:off x="8942146"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矩形 420"/>
          <p:cNvSpPr/>
          <p:nvPr userDrawn="1"/>
        </p:nvSpPr>
        <p:spPr>
          <a:xfrm>
            <a:off x="9169113"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矩形 421"/>
          <p:cNvSpPr/>
          <p:nvPr userDrawn="1"/>
        </p:nvSpPr>
        <p:spPr>
          <a:xfrm>
            <a:off x="9396079"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矩形 422"/>
          <p:cNvSpPr/>
          <p:nvPr userDrawn="1"/>
        </p:nvSpPr>
        <p:spPr>
          <a:xfrm>
            <a:off x="9623046"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矩形 423"/>
          <p:cNvSpPr/>
          <p:nvPr userDrawn="1"/>
        </p:nvSpPr>
        <p:spPr>
          <a:xfrm>
            <a:off x="9850012"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矩形 424"/>
          <p:cNvSpPr/>
          <p:nvPr userDrawn="1"/>
        </p:nvSpPr>
        <p:spPr>
          <a:xfrm>
            <a:off x="10076979"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矩形 425"/>
          <p:cNvSpPr/>
          <p:nvPr userDrawn="1"/>
        </p:nvSpPr>
        <p:spPr>
          <a:xfrm>
            <a:off x="10303945"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矩形 426"/>
          <p:cNvSpPr/>
          <p:nvPr userDrawn="1"/>
        </p:nvSpPr>
        <p:spPr>
          <a:xfrm>
            <a:off x="10530912"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矩形 427"/>
          <p:cNvSpPr/>
          <p:nvPr userDrawn="1"/>
        </p:nvSpPr>
        <p:spPr>
          <a:xfrm>
            <a:off x="10757878"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矩形 428"/>
          <p:cNvSpPr/>
          <p:nvPr userDrawn="1"/>
        </p:nvSpPr>
        <p:spPr>
          <a:xfrm>
            <a:off x="10984845"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矩形 429"/>
          <p:cNvSpPr/>
          <p:nvPr userDrawn="1"/>
        </p:nvSpPr>
        <p:spPr>
          <a:xfrm>
            <a:off x="11211811"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矩形 430"/>
          <p:cNvSpPr/>
          <p:nvPr userDrawn="1"/>
        </p:nvSpPr>
        <p:spPr>
          <a:xfrm>
            <a:off x="11438778"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矩形 431"/>
          <p:cNvSpPr/>
          <p:nvPr userDrawn="1"/>
        </p:nvSpPr>
        <p:spPr>
          <a:xfrm>
            <a:off x="11665744" y="3345497"/>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矩形 432"/>
          <p:cNvSpPr/>
          <p:nvPr userDrawn="1"/>
        </p:nvSpPr>
        <p:spPr>
          <a:xfrm>
            <a:off x="8488213"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矩形 433"/>
          <p:cNvSpPr/>
          <p:nvPr userDrawn="1"/>
        </p:nvSpPr>
        <p:spPr>
          <a:xfrm>
            <a:off x="8715180"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userDrawn="1"/>
        </p:nvSpPr>
        <p:spPr>
          <a:xfrm>
            <a:off x="8942146"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矩形 435"/>
          <p:cNvSpPr/>
          <p:nvPr userDrawn="1"/>
        </p:nvSpPr>
        <p:spPr>
          <a:xfrm>
            <a:off x="9169113"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矩形 436"/>
          <p:cNvSpPr/>
          <p:nvPr userDrawn="1"/>
        </p:nvSpPr>
        <p:spPr>
          <a:xfrm>
            <a:off x="9396079"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矩形 437"/>
          <p:cNvSpPr/>
          <p:nvPr userDrawn="1"/>
        </p:nvSpPr>
        <p:spPr>
          <a:xfrm>
            <a:off x="9623046"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矩形 438"/>
          <p:cNvSpPr/>
          <p:nvPr userDrawn="1"/>
        </p:nvSpPr>
        <p:spPr>
          <a:xfrm>
            <a:off x="9850012"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矩形 439"/>
          <p:cNvSpPr/>
          <p:nvPr userDrawn="1"/>
        </p:nvSpPr>
        <p:spPr>
          <a:xfrm>
            <a:off x="10076979"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矩形 440"/>
          <p:cNvSpPr/>
          <p:nvPr userDrawn="1"/>
        </p:nvSpPr>
        <p:spPr>
          <a:xfrm>
            <a:off x="10303945"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矩形 441"/>
          <p:cNvSpPr/>
          <p:nvPr userDrawn="1"/>
        </p:nvSpPr>
        <p:spPr>
          <a:xfrm>
            <a:off x="10530912"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矩形 442"/>
          <p:cNvSpPr/>
          <p:nvPr userDrawn="1"/>
        </p:nvSpPr>
        <p:spPr>
          <a:xfrm>
            <a:off x="10757878"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矩形 443"/>
          <p:cNvSpPr/>
          <p:nvPr userDrawn="1"/>
        </p:nvSpPr>
        <p:spPr>
          <a:xfrm>
            <a:off x="10984845"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矩形 444"/>
          <p:cNvSpPr/>
          <p:nvPr userDrawn="1"/>
        </p:nvSpPr>
        <p:spPr>
          <a:xfrm>
            <a:off x="11211811"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矩形 445"/>
          <p:cNvSpPr/>
          <p:nvPr userDrawn="1"/>
        </p:nvSpPr>
        <p:spPr>
          <a:xfrm>
            <a:off x="11438778"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矩形 446"/>
          <p:cNvSpPr/>
          <p:nvPr userDrawn="1"/>
        </p:nvSpPr>
        <p:spPr>
          <a:xfrm>
            <a:off x="11665744" y="3584476"/>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矩形 447"/>
          <p:cNvSpPr/>
          <p:nvPr userDrawn="1"/>
        </p:nvSpPr>
        <p:spPr>
          <a:xfrm>
            <a:off x="8488213"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矩形 448"/>
          <p:cNvSpPr/>
          <p:nvPr userDrawn="1"/>
        </p:nvSpPr>
        <p:spPr>
          <a:xfrm>
            <a:off x="8942146"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矩形 449"/>
          <p:cNvSpPr/>
          <p:nvPr userDrawn="1"/>
        </p:nvSpPr>
        <p:spPr>
          <a:xfrm>
            <a:off x="9169113" y="3823454"/>
            <a:ext cx="226966" cy="238979"/>
          </a:xfrm>
          <a:prstGeom prst="rect">
            <a:avLst/>
          </a:prstGeom>
          <a:solidFill>
            <a:schemeClr val="accent2">
              <a:lumMod val="75000"/>
              <a:alpha val="7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矩形 450"/>
          <p:cNvSpPr/>
          <p:nvPr userDrawn="1"/>
        </p:nvSpPr>
        <p:spPr>
          <a:xfrm>
            <a:off x="9396079"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矩形 451"/>
          <p:cNvSpPr/>
          <p:nvPr userDrawn="1"/>
        </p:nvSpPr>
        <p:spPr>
          <a:xfrm>
            <a:off x="9623046"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矩形 452"/>
          <p:cNvSpPr/>
          <p:nvPr userDrawn="1"/>
        </p:nvSpPr>
        <p:spPr>
          <a:xfrm>
            <a:off x="10076979"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矩形 453"/>
          <p:cNvSpPr/>
          <p:nvPr userDrawn="1"/>
        </p:nvSpPr>
        <p:spPr>
          <a:xfrm>
            <a:off x="10303945"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矩形 454"/>
          <p:cNvSpPr/>
          <p:nvPr userDrawn="1"/>
        </p:nvSpPr>
        <p:spPr>
          <a:xfrm>
            <a:off x="10530912"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矩形 455"/>
          <p:cNvSpPr/>
          <p:nvPr userDrawn="1"/>
        </p:nvSpPr>
        <p:spPr>
          <a:xfrm>
            <a:off x="10757878"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矩形 456"/>
          <p:cNvSpPr/>
          <p:nvPr userDrawn="1"/>
        </p:nvSpPr>
        <p:spPr>
          <a:xfrm>
            <a:off x="10984845"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矩形 457"/>
          <p:cNvSpPr/>
          <p:nvPr userDrawn="1"/>
        </p:nvSpPr>
        <p:spPr>
          <a:xfrm>
            <a:off x="11665744" y="3823454"/>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矩形 458"/>
          <p:cNvSpPr/>
          <p:nvPr userDrawn="1"/>
        </p:nvSpPr>
        <p:spPr>
          <a:xfrm>
            <a:off x="8488213"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矩形 459"/>
          <p:cNvSpPr/>
          <p:nvPr userDrawn="1"/>
        </p:nvSpPr>
        <p:spPr>
          <a:xfrm>
            <a:off x="8715180"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矩形 460"/>
          <p:cNvSpPr/>
          <p:nvPr userDrawn="1"/>
        </p:nvSpPr>
        <p:spPr>
          <a:xfrm>
            <a:off x="8942146"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矩形 461"/>
          <p:cNvSpPr/>
          <p:nvPr userDrawn="1"/>
        </p:nvSpPr>
        <p:spPr>
          <a:xfrm>
            <a:off x="9169113"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矩形 462"/>
          <p:cNvSpPr/>
          <p:nvPr userDrawn="1"/>
        </p:nvSpPr>
        <p:spPr>
          <a:xfrm>
            <a:off x="9396079"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矩形 463"/>
          <p:cNvSpPr/>
          <p:nvPr userDrawn="1"/>
        </p:nvSpPr>
        <p:spPr>
          <a:xfrm>
            <a:off x="9623046"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矩形 464"/>
          <p:cNvSpPr/>
          <p:nvPr userDrawn="1"/>
        </p:nvSpPr>
        <p:spPr>
          <a:xfrm>
            <a:off x="9850012"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矩形 465"/>
          <p:cNvSpPr/>
          <p:nvPr userDrawn="1"/>
        </p:nvSpPr>
        <p:spPr>
          <a:xfrm>
            <a:off x="10076979"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矩形 466"/>
          <p:cNvSpPr/>
          <p:nvPr userDrawn="1"/>
        </p:nvSpPr>
        <p:spPr>
          <a:xfrm>
            <a:off x="10303945"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矩形 467"/>
          <p:cNvSpPr/>
          <p:nvPr userDrawn="1"/>
        </p:nvSpPr>
        <p:spPr>
          <a:xfrm>
            <a:off x="10530912"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矩形 468"/>
          <p:cNvSpPr/>
          <p:nvPr userDrawn="1"/>
        </p:nvSpPr>
        <p:spPr>
          <a:xfrm>
            <a:off x="10757878"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矩形 469"/>
          <p:cNvSpPr/>
          <p:nvPr userDrawn="1"/>
        </p:nvSpPr>
        <p:spPr>
          <a:xfrm>
            <a:off x="10984845"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矩形 470"/>
          <p:cNvSpPr/>
          <p:nvPr userDrawn="1"/>
        </p:nvSpPr>
        <p:spPr>
          <a:xfrm>
            <a:off x="11211811"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矩形 471"/>
          <p:cNvSpPr/>
          <p:nvPr userDrawn="1"/>
        </p:nvSpPr>
        <p:spPr>
          <a:xfrm>
            <a:off x="11438778"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矩形 472"/>
          <p:cNvSpPr/>
          <p:nvPr userDrawn="1"/>
        </p:nvSpPr>
        <p:spPr>
          <a:xfrm>
            <a:off x="11665744" y="4062433"/>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矩形 473"/>
          <p:cNvSpPr/>
          <p:nvPr userDrawn="1"/>
        </p:nvSpPr>
        <p:spPr>
          <a:xfrm>
            <a:off x="8488213"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矩形 474"/>
          <p:cNvSpPr/>
          <p:nvPr userDrawn="1"/>
        </p:nvSpPr>
        <p:spPr>
          <a:xfrm>
            <a:off x="8715180"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矩形 475"/>
          <p:cNvSpPr/>
          <p:nvPr userDrawn="1"/>
        </p:nvSpPr>
        <p:spPr>
          <a:xfrm>
            <a:off x="8942146"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矩形 476"/>
          <p:cNvSpPr/>
          <p:nvPr userDrawn="1"/>
        </p:nvSpPr>
        <p:spPr>
          <a:xfrm>
            <a:off x="9169113"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矩形 477"/>
          <p:cNvSpPr/>
          <p:nvPr userDrawn="1"/>
        </p:nvSpPr>
        <p:spPr>
          <a:xfrm>
            <a:off x="9396079"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矩形 478"/>
          <p:cNvSpPr/>
          <p:nvPr userDrawn="1"/>
        </p:nvSpPr>
        <p:spPr>
          <a:xfrm>
            <a:off x="9623046"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矩形 479"/>
          <p:cNvSpPr/>
          <p:nvPr userDrawn="1"/>
        </p:nvSpPr>
        <p:spPr>
          <a:xfrm>
            <a:off x="9850012"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矩形 480"/>
          <p:cNvSpPr/>
          <p:nvPr userDrawn="1"/>
        </p:nvSpPr>
        <p:spPr>
          <a:xfrm>
            <a:off x="10076979"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矩形 481"/>
          <p:cNvSpPr/>
          <p:nvPr userDrawn="1"/>
        </p:nvSpPr>
        <p:spPr>
          <a:xfrm>
            <a:off x="10303945"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矩形 482"/>
          <p:cNvSpPr/>
          <p:nvPr userDrawn="1"/>
        </p:nvSpPr>
        <p:spPr>
          <a:xfrm>
            <a:off x="10530912"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矩形 483"/>
          <p:cNvSpPr/>
          <p:nvPr userDrawn="1"/>
        </p:nvSpPr>
        <p:spPr>
          <a:xfrm>
            <a:off x="10757878"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矩形 484"/>
          <p:cNvSpPr/>
          <p:nvPr userDrawn="1"/>
        </p:nvSpPr>
        <p:spPr>
          <a:xfrm>
            <a:off x="10984845"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矩形 485"/>
          <p:cNvSpPr/>
          <p:nvPr userDrawn="1"/>
        </p:nvSpPr>
        <p:spPr>
          <a:xfrm>
            <a:off x="11211811"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矩形 486"/>
          <p:cNvSpPr/>
          <p:nvPr userDrawn="1"/>
        </p:nvSpPr>
        <p:spPr>
          <a:xfrm>
            <a:off x="11438778"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矩形 487"/>
          <p:cNvSpPr/>
          <p:nvPr userDrawn="1"/>
        </p:nvSpPr>
        <p:spPr>
          <a:xfrm>
            <a:off x="11665744" y="4301411"/>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矩形 488"/>
          <p:cNvSpPr/>
          <p:nvPr userDrawn="1"/>
        </p:nvSpPr>
        <p:spPr>
          <a:xfrm>
            <a:off x="8488213"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矩形 489"/>
          <p:cNvSpPr/>
          <p:nvPr userDrawn="1"/>
        </p:nvSpPr>
        <p:spPr>
          <a:xfrm>
            <a:off x="8715180"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矩形 490"/>
          <p:cNvSpPr/>
          <p:nvPr userDrawn="1"/>
        </p:nvSpPr>
        <p:spPr>
          <a:xfrm>
            <a:off x="8942146"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矩形 491"/>
          <p:cNvSpPr/>
          <p:nvPr userDrawn="1"/>
        </p:nvSpPr>
        <p:spPr>
          <a:xfrm>
            <a:off x="9169113"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矩形 492"/>
          <p:cNvSpPr/>
          <p:nvPr userDrawn="1"/>
        </p:nvSpPr>
        <p:spPr>
          <a:xfrm>
            <a:off x="9396079"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矩形 493"/>
          <p:cNvSpPr/>
          <p:nvPr userDrawn="1"/>
        </p:nvSpPr>
        <p:spPr>
          <a:xfrm>
            <a:off x="9623046"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矩形 494"/>
          <p:cNvSpPr/>
          <p:nvPr userDrawn="1"/>
        </p:nvSpPr>
        <p:spPr>
          <a:xfrm>
            <a:off x="9850012"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矩形 495"/>
          <p:cNvSpPr/>
          <p:nvPr userDrawn="1"/>
        </p:nvSpPr>
        <p:spPr>
          <a:xfrm>
            <a:off x="10076979"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矩形 496"/>
          <p:cNvSpPr/>
          <p:nvPr userDrawn="1"/>
        </p:nvSpPr>
        <p:spPr>
          <a:xfrm>
            <a:off x="10303945"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矩形 497"/>
          <p:cNvSpPr/>
          <p:nvPr userDrawn="1"/>
        </p:nvSpPr>
        <p:spPr>
          <a:xfrm>
            <a:off x="10530912"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矩形 498"/>
          <p:cNvSpPr/>
          <p:nvPr userDrawn="1"/>
        </p:nvSpPr>
        <p:spPr>
          <a:xfrm>
            <a:off x="10757878"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矩形 499"/>
          <p:cNvSpPr/>
          <p:nvPr userDrawn="1"/>
        </p:nvSpPr>
        <p:spPr>
          <a:xfrm>
            <a:off x="10984845"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矩形 500"/>
          <p:cNvSpPr/>
          <p:nvPr userDrawn="1"/>
        </p:nvSpPr>
        <p:spPr>
          <a:xfrm>
            <a:off x="11211811"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矩形 501"/>
          <p:cNvSpPr/>
          <p:nvPr userDrawn="1"/>
        </p:nvSpPr>
        <p:spPr>
          <a:xfrm>
            <a:off x="11438778"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矩形 502"/>
          <p:cNvSpPr/>
          <p:nvPr userDrawn="1"/>
        </p:nvSpPr>
        <p:spPr>
          <a:xfrm>
            <a:off x="11665744" y="4540390"/>
            <a:ext cx="226966" cy="238979"/>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0" name="组合 619"/>
          <p:cNvGrpSpPr/>
          <p:nvPr userDrawn="1"/>
        </p:nvGrpSpPr>
        <p:grpSpPr>
          <a:xfrm>
            <a:off x="8700328" y="3941041"/>
            <a:ext cx="2980266" cy="838327"/>
            <a:chOff x="6492566" y="4357627"/>
            <a:chExt cx="4568123" cy="1284980"/>
          </a:xfrm>
          <a:solidFill>
            <a:schemeClr val="accent2">
              <a:lumMod val="75000"/>
            </a:schemeClr>
          </a:solidFill>
        </p:grpSpPr>
        <p:sp>
          <p:nvSpPr>
            <p:cNvPr id="622" name="矩形 621"/>
            <p:cNvSpPr/>
            <p:nvPr/>
          </p:nvSpPr>
          <p:spPr>
            <a:xfrm>
              <a:off x="6492566" y="4357627"/>
              <a:ext cx="393420" cy="1284980"/>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矩形 622"/>
            <p:cNvSpPr/>
            <p:nvPr/>
          </p:nvSpPr>
          <p:spPr>
            <a:xfrm>
              <a:off x="7298717" y="4357627"/>
              <a:ext cx="357310" cy="706795"/>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矩形 623"/>
            <p:cNvSpPr/>
            <p:nvPr/>
          </p:nvSpPr>
          <p:spPr>
            <a:xfrm>
              <a:off x="8149882" y="4357627"/>
              <a:ext cx="357310" cy="706795"/>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矩形 626"/>
            <p:cNvSpPr/>
            <p:nvPr/>
          </p:nvSpPr>
          <p:spPr>
            <a:xfrm>
              <a:off x="9001047" y="4357627"/>
              <a:ext cx="357310" cy="706795"/>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矩形 635"/>
            <p:cNvSpPr/>
            <p:nvPr/>
          </p:nvSpPr>
          <p:spPr>
            <a:xfrm>
              <a:off x="9852212" y="4357627"/>
              <a:ext cx="357310" cy="706795"/>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矩形 637"/>
            <p:cNvSpPr/>
            <p:nvPr/>
          </p:nvSpPr>
          <p:spPr>
            <a:xfrm>
              <a:off x="10703379" y="4357627"/>
              <a:ext cx="357310" cy="706795"/>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1" name="矩形 640"/>
          <p:cNvSpPr/>
          <p:nvPr userDrawn="1"/>
        </p:nvSpPr>
        <p:spPr>
          <a:xfrm>
            <a:off x="7769323" y="3941041"/>
            <a:ext cx="729745" cy="864791"/>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矩形 642"/>
          <p:cNvSpPr/>
          <p:nvPr userDrawn="1"/>
        </p:nvSpPr>
        <p:spPr>
          <a:xfrm>
            <a:off x="7837954" y="4119388"/>
            <a:ext cx="274686" cy="299977"/>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矩形 644"/>
          <p:cNvSpPr/>
          <p:nvPr userDrawn="1"/>
        </p:nvSpPr>
        <p:spPr>
          <a:xfrm>
            <a:off x="8151740" y="4119388"/>
            <a:ext cx="296608" cy="686444"/>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矩形 646"/>
          <p:cNvSpPr/>
          <p:nvPr userDrawn="1"/>
        </p:nvSpPr>
        <p:spPr>
          <a:xfrm>
            <a:off x="7769323" y="3911796"/>
            <a:ext cx="729745" cy="53956"/>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矩形 647"/>
          <p:cNvSpPr/>
          <p:nvPr userDrawn="1"/>
        </p:nvSpPr>
        <p:spPr>
          <a:xfrm>
            <a:off x="7972895" y="4119388"/>
            <a:ext cx="140509" cy="299977"/>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矩形 653"/>
          <p:cNvSpPr/>
          <p:nvPr userDrawn="1"/>
        </p:nvSpPr>
        <p:spPr>
          <a:xfrm>
            <a:off x="8182337" y="4136340"/>
            <a:ext cx="235414" cy="669491"/>
          </a:xfrm>
          <a:prstGeom prst="rect">
            <a:avLst/>
          </a:prstGeom>
          <a:solidFill>
            <a:schemeClr val="accent2">
              <a:lumMod val="75000"/>
              <a:alpha val="2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userDrawn="1"/>
        </p:nvGrpSpPr>
        <p:grpSpPr>
          <a:xfrm>
            <a:off x="6412169" y="4383956"/>
            <a:ext cx="1295396" cy="421874"/>
            <a:chOff x="6625878" y="4383956"/>
            <a:chExt cx="1295396" cy="421874"/>
          </a:xfrm>
          <a:solidFill>
            <a:schemeClr val="accent2">
              <a:lumMod val="75000"/>
              <a:alpha val="20000"/>
            </a:schemeClr>
          </a:solidFill>
        </p:grpSpPr>
        <p:grpSp>
          <p:nvGrpSpPr>
            <p:cNvPr id="655" name="组合 654"/>
            <p:cNvGrpSpPr/>
            <p:nvPr userDrawn="1"/>
          </p:nvGrpSpPr>
          <p:grpSpPr>
            <a:xfrm>
              <a:off x="7605749" y="4419365"/>
              <a:ext cx="315525" cy="383390"/>
              <a:chOff x="6355906" y="5090797"/>
              <a:chExt cx="483633" cy="587657"/>
            </a:xfrm>
            <a:grpFill/>
          </p:grpSpPr>
          <p:sp>
            <p:nvSpPr>
              <p:cNvPr id="656" name="矩形 655"/>
              <p:cNvSpPr/>
              <p:nvPr/>
            </p:nvSpPr>
            <p:spPr>
              <a:xfrm>
                <a:off x="6355906" y="5090797"/>
                <a:ext cx="61584" cy="587657"/>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矩形 656"/>
              <p:cNvSpPr/>
              <p:nvPr/>
            </p:nvSpPr>
            <p:spPr>
              <a:xfrm>
                <a:off x="6440316" y="5090797"/>
                <a:ext cx="61584" cy="587657"/>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矩形 657"/>
              <p:cNvSpPr/>
              <p:nvPr/>
            </p:nvSpPr>
            <p:spPr>
              <a:xfrm>
                <a:off x="6524726" y="5090797"/>
                <a:ext cx="61584" cy="587657"/>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矩形 658"/>
              <p:cNvSpPr/>
              <p:nvPr/>
            </p:nvSpPr>
            <p:spPr>
              <a:xfrm>
                <a:off x="6609136" y="5090797"/>
                <a:ext cx="61584" cy="587657"/>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矩形 659"/>
              <p:cNvSpPr/>
              <p:nvPr/>
            </p:nvSpPr>
            <p:spPr>
              <a:xfrm>
                <a:off x="6693546" y="5090797"/>
                <a:ext cx="61584" cy="587657"/>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矩形 660"/>
              <p:cNvSpPr/>
              <p:nvPr/>
            </p:nvSpPr>
            <p:spPr>
              <a:xfrm>
                <a:off x="6777955" y="5090797"/>
                <a:ext cx="61584" cy="587657"/>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2" name="组合 661"/>
            <p:cNvGrpSpPr/>
            <p:nvPr userDrawn="1"/>
          </p:nvGrpSpPr>
          <p:grpSpPr>
            <a:xfrm flipH="1">
              <a:off x="6625878" y="4383956"/>
              <a:ext cx="982249" cy="421874"/>
              <a:chOff x="2724660" y="5036523"/>
              <a:chExt cx="1505581" cy="646645"/>
            </a:xfrm>
            <a:grpFill/>
          </p:grpSpPr>
          <p:sp>
            <p:nvSpPr>
              <p:cNvPr id="663" name="矩形 662"/>
              <p:cNvSpPr/>
              <p:nvPr/>
            </p:nvSpPr>
            <p:spPr>
              <a:xfrm>
                <a:off x="3927637" y="5036523"/>
                <a:ext cx="302604" cy="646645"/>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矩形 663"/>
              <p:cNvSpPr/>
              <p:nvPr/>
            </p:nvSpPr>
            <p:spPr>
              <a:xfrm flipV="1">
                <a:off x="2724660" y="5215284"/>
                <a:ext cx="1245479" cy="45720"/>
              </a:xfrm>
              <a:prstGeom prst="rect">
                <a:avLst/>
              </a:prstGeom>
              <a:grp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05" name="组合 504"/>
          <p:cNvGrpSpPr/>
          <p:nvPr userDrawn="1"/>
        </p:nvGrpSpPr>
        <p:grpSpPr>
          <a:xfrm>
            <a:off x="9138191" y="3476463"/>
            <a:ext cx="1753987" cy="260872"/>
            <a:chOff x="7432358" y="3780782"/>
            <a:chExt cx="1644864" cy="244642"/>
          </a:xfrm>
        </p:grpSpPr>
        <p:sp>
          <p:nvSpPr>
            <p:cNvPr id="506" name="Freeform 115"/>
            <p:cNvSpPr>
              <a:spLocks/>
            </p:cNvSpPr>
            <p:nvPr/>
          </p:nvSpPr>
          <p:spPr bwMode="auto">
            <a:xfrm rot="17710604">
              <a:off x="8436210" y="3856087"/>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grpSp>
          <p:nvGrpSpPr>
            <p:cNvPr id="507" name="组合 506"/>
            <p:cNvGrpSpPr/>
            <p:nvPr/>
          </p:nvGrpSpPr>
          <p:grpSpPr>
            <a:xfrm>
              <a:off x="8918522" y="3781103"/>
              <a:ext cx="158700" cy="219858"/>
              <a:chOff x="9497141" y="7460930"/>
              <a:chExt cx="158700" cy="219858"/>
            </a:xfrm>
          </p:grpSpPr>
          <p:sp>
            <p:nvSpPr>
              <p:cNvPr id="607" name="Freeform 106"/>
              <p:cNvSpPr>
                <a:spLocks/>
              </p:cNvSpPr>
              <p:nvPr/>
            </p:nvSpPr>
            <p:spPr bwMode="auto">
              <a:xfrm rot="16200000">
                <a:off x="9466562" y="7491509"/>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08" name="Freeform 175"/>
              <p:cNvSpPr>
                <a:spLocks/>
              </p:cNvSpPr>
              <p:nvPr/>
            </p:nvSpPr>
            <p:spPr bwMode="auto">
              <a:xfrm rot="16837257">
                <a:off x="9603676" y="7522814"/>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09" name="Freeform 173"/>
              <p:cNvSpPr>
                <a:spLocks/>
              </p:cNvSpPr>
              <p:nvPr/>
            </p:nvSpPr>
            <p:spPr bwMode="auto">
              <a:xfrm rot="16837257">
                <a:off x="9538163" y="7621295"/>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10" name="Freeform 174"/>
              <p:cNvSpPr>
                <a:spLocks/>
              </p:cNvSpPr>
              <p:nvPr/>
            </p:nvSpPr>
            <p:spPr bwMode="auto">
              <a:xfrm rot="16837257">
                <a:off x="9521100" y="7560096"/>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11" name="Freeform 176"/>
              <p:cNvSpPr>
                <a:spLocks/>
              </p:cNvSpPr>
              <p:nvPr/>
            </p:nvSpPr>
            <p:spPr bwMode="auto">
              <a:xfrm rot="16837257">
                <a:off x="9542689" y="7543073"/>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12" name="Freeform 177"/>
              <p:cNvSpPr>
                <a:spLocks/>
              </p:cNvSpPr>
              <p:nvPr/>
            </p:nvSpPr>
            <p:spPr bwMode="auto">
              <a:xfrm rot="16837257">
                <a:off x="9566817" y="7544766"/>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13" name="Freeform 178"/>
              <p:cNvSpPr>
                <a:spLocks/>
              </p:cNvSpPr>
              <p:nvPr/>
            </p:nvSpPr>
            <p:spPr bwMode="auto">
              <a:xfrm rot="16837257">
                <a:off x="9585083" y="7541216"/>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14" name="Freeform 179"/>
              <p:cNvSpPr>
                <a:spLocks/>
              </p:cNvSpPr>
              <p:nvPr/>
            </p:nvSpPr>
            <p:spPr bwMode="auto">
              <a:xfrm rot="16837257">
                <a:off x="9571189" y="7550397"/>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15" name="Freeform 180"/>
              <p:cNvSpPr>
                <a:spLocks/>
              </p:cNvSpPr>
              <p:nvPr/>
            </p:nvSpPr>
            <p:spPr bwMode="auto">
              <a:xfrm rot="16837257">
                <a:off x="9567196" y="7528165"/>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16" name="Freeform 181"/>
              <p:cNvSpPr>
                <a:spLocks/>
              </p:cNvSpPr>
              <p:nvPr/>
            </p:nvSpPr>
            <p:spPr bwMode="auto">
              <a:xfrm rot="16837257">
                <a:off x="9547137" y="7558342"/>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617" name="Freeform 182"/>
              <p:cNvSpPr>
                <a:spLocks/>
              </p:cNvSpPr>
              <p:nvPr/>
            </p:nvSpPr>
            <p:spPr bwMode="auto">
              <a:xfrm rot="16837257">
                <a:off x="9551372" y="7559782"/>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grpSp>
        <p:grpSp>
          <p:nvGrpSpPr>
            <p:cNvPr id="508" name="组合 507"/>
            <p:cNvGrpSpPr/>
            <p:nvPr/>
          </p:nvGrpSpPr>
          <p:grpSpPr>
            <a:xfrm>
              <a:off x="7968142" y="3786234"/>
              <a:ext cx="167681" cy="218310"/>
              <a:chOff x="8941231" y="7466061"/>
              <a:chExt cx="167681" cy="218310"/>
            </a:xfrm>
          </p:grpSpPr>
          <p:sp>
            <p:nvSpPr>
              <p:cNvPr id="514" name="Freeform 107"/>
              <p:cNvSpPr>
                <a:spLocks/>
              </p:cNvSpPr>
              <p:nvPr/>
            </p:nvSpPr>
            <p:spPr bwMode="auto">
              <a:xfrm rot="17902259">
                <a:off x="8915917" y="7491375"/>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556" name="Freeform 145"/>
              <p:cNvSpPr>
                <a:spLocks/>
              </p:cNvSpPr>
              <p:nvPr/>
            </p:nvSpPr>
            <p:spPr bwMode="auto">
              <a:xfrm rot="18379716">
                <a:off x="9020561" y="7564634"/>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579" name="Freeform 183"/>
              <p:cNvSpPr>
                <a:spLocks/>
              </p:cNvSpPr>
              <p:nvPr/>
            </p:nvSpPr>
            <p:spPr bwMode="auto">
              <a:xfrm rot="18379716">
                <a:off x="8971974" y="7634819"/>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580" name="Freeform 184"/>
              <p:cNvSpPr>
                <a:spLocks/>
              </p:cNvSpPr>
              <p:nvPr/>
            </p:nvSpPr>
            <p:spPr bwMode="auto">
              <a:xfrm rot="18379716">
                <a:off x="9062955" y="7545983"/>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grpSp>
        <p:grpSp>
          <p:nvGrpSpPr>
            <p:cNvPr id="509" name="组合 508"/>
            <p:cNvGrpSpPr/>
            <p:nvPr/>
          </p:nvGrpSpPr>
          <p:grpSpPr>
            <a:xfrm>
              <a:off x="7432358" y="3780782"/>
              <a:ext cx="220456" cy="244642"/>
              <a:chOff x="8602682" y="7460609"/>
              <a:chExt cx="220456" cy="244642"/>
            </a:xfrm>
          </p:grpSpPr>
          <p:sp>
            <p:nvSpPr>
              <p:cNvPr id="510" name="Freeform 108"/>
              <p:cNvSpPr>
                <a:spLocks/>
              </p:cNvSpPr>
              <p:nvPr/>
            </p:nvSpPr>
            <p:spPr bwMode="auto">
              <a:xfrm rot="19540352">
                <a:off x="8602682" y="7533235"/>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511" name="Freeform 132"/>
              <p:cNvSpPr>
                <a:spLocks/>
              </p:cNvSpPr>
              <p:nvPr/>
            </p:nvSpPr>
            <p:spPr bwMode="auto">
              <a:xfrm rot="19540352">
                <a:off x="8711384" y="7460609"/>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512" name="Freeform 135"/>
              <p:cNvSpPr>
                <a:spLocks/>
              </p:cNvSpPr>
              <p:nvPr/>
            </p:nvSpPr>
            <p:spPr bwMode="auto">
              <a:xfrm rot="19540352">
                <a:off x="8747891" y="7551913"/>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sp>
            <p:nvSpPr>
              <p:cNvPr id="513" name="Freeform 185"/>
              <p:cNvSpPr>
                <a:spLocks/>
              </p:cNvSpPr>
              <p:nvPr/>
            </p:nvSpPr>
            <p:spPr bwMode="auto">
              <a:xfrm rot="19540352">
                <a:off x="8715473" y="7607434"/>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dist="25400" dir="2700000" sx="101000" sy="101000" algn="tl" rotWithShape="0">
                      <a:prstClr val="black">
                        <a:alpha val="70000"/>
                      </a:prstClr>
                    </a:outerShdw>
                  </a:effectLst>
                </a:endParaRPr>
              </a:p>
            </p:txBody>
          </p:sp>
        </p:grpSp>
      </p:grpSp>
      <p:sp>
        <p:nvSpPr>
          <p:cNvPr id="504" name="矩形 503"/>
          <p:cNvSpPr/>
          <p:nvPr userDrawn="1"/>
        </p:nvSpPr>
        <p:spPr>
          <a:xfrm>
            <a:off x="9385224" y="3761690"/>
            <a:ext cx="1259923" cy="105418"/>
          </a:xfrm>
          <a:prstGeom prst="rect">
            <a:avLst/>
          </a:prstGeom>
          <a:solidFill>
            <a:schemeClr val="accent2">
              <a:lumMod val="75000"/>
            </a:schemeClr>
          </a:solidFill>
        </p:spPr>
        <p:txBody>
          <a:bodyPr wrap="square" lIns="0" tIns="0" rIns="0" bIns="0" rtlCol="0">
            <a:normAutofit fontScale="77500" lnSpcReduction="20000"/>
          </a:bodyPr>
          <a:lstStyle/>
          <a:p>
            <a:pPr algn="dist"/>
            <a:r>
              <a:rPr lang="en-US" altLang="zh-CN" sz="1050" b="1">
                <a:solidFill>
                  <a:schemeClr val="bg1">
                    <a:alpha val="90000"/>
                  </a:schemeClr>
                </a:solidFill>
                <a:latin typeface="+mj-lt"/>
                <a:ea typeface="思源黑体 CN ExtraLight" panose="020B0200000000000000" pitchFamily="34" charset="-122"/>
              </a:rPr>
              <a:t>XINJIANG UNIVERSITY</a:t>
            </a:r>
            <a:endParaRPr lang="zh-CN" altLang="en-US" sz="1050" b="1">
              <a:solidFill>
                <a:schemeClr val="bg1">
                  <a:alpha val="90000"/>
                </a:schemeClr>
              </a:solidFill>
              <a:latin typeface="+mj-lt"/>
              <a:ea typeface="思源黑体 CN ExtraLight" panose="020B0200000000000000" pitchFamily="34" charset="-122"/>
            </a:endParaRPr>
          </a:p>
        </p:txBody>
      </p:sp>
      <p:grpSp>
        <p:nvGrpSpPr>
          <p:cNvPr id="817" name="组合 816"/>
          <p:cNvGrpSpPr/>
          <p:nvPr userDrawn="1"/>
        </p:nvGrpSpPr>
        <p:grpSpPr>
          <a:xfrm rot="21540000">
            <a:off x="5529250" y="2358432"/>
            <a:ext cx="6453473" cy="238870"/>
            <a:chOff x="62963" y="2006653"/>
            <a:chExt cx="11322853" cy="257914"/>
          </a:xfrm>
          <a:solidFill>
            <a:schemeClr val="accent2">
              <a:lumMod val="75000"/>
            </a:schemeClr>
          </a:solidFill>
        </p:grpSpPr>
        <p:sp>
          <p:nvSpPr>
            <p:cNvPr id="823" name="矩形 8"/>
            <p:cNvSpPr/>
            <p:nvPr/>
          </p:nvSpPr>
          <p:spPr>
            <a:xfrm>
              <a:off x="62963" y="2090738"/>
              <a:ext cx="11322853" cy="173829"/>
            </a:xfrm>
            <a:custGeom>
              <a:avLst/>
              <a:gdLst>
                <a:gd name="connsiteX0" fmla="*/ 0 w 11277600"/>
                <a:gd name="connsiteY0" fmla="*/ 0 h 375138"/>
                <a:gd name="connsiteX1" fmla="*/ 11277600 w 11277600"/>
                <a:gd name="connsiteY1" fmla="*/ 0 h 375138"/>
                <a:gd name="connsiteX2" fmla="*/ 11277600 w 11277600"/>
                <a:gd name="connsiteY2" fmla="*/ 375138 h 375138"/>
                <a:gd name="connsiteX3" fmla="*/ 0 w 11277600"/>
                <a:gd name="connsiteY3" fmla="*/ 375138 h 375138"/>
                <a:gd name="connsiteX4" fmla="*/ 0 w 11277600"/>
                <a:gd name="connsiteY4" fmla="*/ 0 h 375138"/>
                <a:gd name="connsiteX0" fmla="*/ 0 w 11277600"/>
                <a:gd name="connsiteY0" fmla="*/ 0 h 479343"/>
                <a:gd name="connsiteX1" fmla="*/ 11277600 w 11277600"/>
                <a:gd name="connsiteY1" fmla="*/ 0 h 479343"/>
                <a:gd name="connsiteX2" fmla="*/ 11277600 w 11277600"/>
                <a:gd name="connsiteY2" fmla="*/ 375138 h 479343"/>
                <a:gd name="connsiteX3" fmla="*/ 0 w 11277600"/>
                <a:gd name="connsiteY3" fmla="*/ 375138 h 479343"/>
                <a:gd name="connsiteX4" fmla="*/ 0 w 11277600"/>
                <a:gd name="connsiteY4" fmla="*/ 0 h 479343"/>
                <a:gd name="connsiteX0" fmla="*/ 0 w 11277600"/>
                <a:gd name="connsiteY0" fmla="*/ 0 h 525753"/>
                <a:gd name="connsiteX1" fmla="*/ 11277600 w 11277600"/>
                <a:gd name="connsiteY1" fmla="*/ 0 h 525753"/>
                <a:gd name="connsiteX2" fmla="*/ 11277600 w 11277600"/>
                <a:gd name="connsiteY2" fmla="*/ 375138 h 525753"/>
                <a:gd name="connsiteX3" fmla="*/ 0 w 11277600"/>
                <a:gd name="connsiteY3" fmla="*/ 375138 h 525753"/>
                <a:gd name="connsiteX4" fmla="*/ 0 w 11277600"/>
                <a:gd name="connsiteY4" fmla="*/ 0 h 525753"/>
                <a:gd name="connsiteX0" fmla="*/ 0 w 11277600"/>
                <a:gd name="connsiteY0" fmla="*/ 0 h 525753"/>
                <a:gd name="connsiteX1" fmla="*/ 11277600 w 11277600"/>
                <a:gd name="connsiteY1" fmla="*/ 0 h 525753"/>
                <a:gd name="connsiteX2" fmla="*/ 11277600 w 11277600"/>
                <a:gd name="connsiteY2" fmla="*/ 375138 h 525753"/>
                <a:gd name="connsiteX3" fmla="*/ 0 w 11277600"/>
                <a:gd name="connsiteY3" fmla="*/ 375138 h 525753"/>
                <a:gd name="connsiteX4" fmla="*/ 0 w 11277600"/>
                <a:gd name="connsiteY4" fmla="*/ 0 h 525753"/>
                <a:gd name="connsiteX0" fmla="*/ 0 w 11277600"/>
                <a:gd name="connsiteY0" fmla="*/ 0 h 525753"/>
                <a:gd name="connsiteX1" fmla="*/ 11277600 w 11277600"/>
                <a:gd name="connsiteY1" fmla="*/ 0 h 525753"/>
                <a:gd name="connsiteX2" fmla="*/ 11277600 w 11277600"/>
                <a:gd name="connsiteY2" fmla="*/ 375138 h 525753"/>
                <a:gd name="connsiteX3" fmla="*/ 0 w 11277600"/>
                <a:gd name="connsiteY3" fmla="*/ 375138 h 525753"/>
                <a:gd name="connsiteX4" fmla="*/ 0 w 11277600"/>
                <a:gd name="connsiteY4" fmla="*/ 0 h 525753"/>
                <a:gd name="connsiteX0" fmla="*/ 0 w 11277600"/>
                <a:gd name="connsiteY0" fmla="*/ 0 h 525753"/>
                <a:gd name="connsiteX1" fmla="*/ 11277600 w 11277600"/>
                <a:gd name="connsiteY1" fmla="*/ 0 h 525753"/>
                <a:gd name="connsiteX2" fmla="*/ 11277600 w 11277600"/>
                <a:gd name="connsiteY2" fmla="*/ 375138 h 525753"/>
                <a:gd name="connsiteX3" fmla="*/ 0 w 11277600"/>
                <a:gd name="connsiteY3" fmla="*/ 375138 h 525753"/>
                <a:gd name="connsiteX4" fmla="*/ 0 w 11277600"/>
                <a:gd name="connsiteY4" fmla="*/ 0 h 525753"/>
                <a:gd name="connsiteX0" fmla="*/ 0 w 11277600"/>
                <a:gd name="connsiteY0" fmla="*/ 0 h 550984"/>
                <a:gd name="connsiteX1" fmla="*/ 11277600 w 11277600"/>
                <a:gd name="connsiteY1" fmla="*/ 0 h 550984"/>
                <a:gd name="connsiteX2" fmla="*/ 11277600 w 11277600"/>
                <a:gd name="connsiteY2" fmla="*/ 375138 h 550984"/>
                <a:gd name="connsiteX3" fmla="*/ 0 w 11277600"/>
                <a:gd name="connsiteY3" fmla="*/ 375138 h 550984"/>
                <a:gd name="connsiteX4" fmla="*/ 0 w 11277600"/>
                <a:gd name="connsiteY4" fmla="*/ 0 h 550984"/>
                <a:gd name="connsiteX0" fmla="*/ 0 w 11277600"/>
                <a:gd name="connsiteY0" fmla="*/ 0 h 597102"/>
                <a:gd name="connsiteX1" fmla="*/ 11277600 w 11277600"/>
                <a:gd name="connsiteY1" fmla="*/ 0 h 597102"/>
                <a:gd name="connsiteX2" fmla="*/ 11277600 w 11277600"/>
                <a:gd name="connsiteY2" fmla="*/ 375138 h 597102"/>
                <a:gd name="connsiteX3" fmla="*/ 0 w 11277600"/>
                <a:gd name="connsiteY3" fmla="*/ 375138 h 597102"/>
                <a:gd name="connsiteX4" fmla="*/ 0 w 11277600"/>
                <a:gd name="connsiteY4" fmla="*/ 0 h 597102"/>
                <a:gd name="connsiteX0" fmla="*/ 0 w 11277600"/>
                <a:gd name="connsiteY0" fmla="*/ 0 h 597102"/>
                <a:gd name="connsiteX1" fmla="*/ 11277600 w 11277600"/>
                <a:gd name="connsiteY1" fmla="*/ 0 h 597102"/>
                <a:gd name="connsiteX2" fmla="*/ 11277600 w 11277600"/>
                <a:gd name="connsiteY2" fmla="*/ 375138 h 597102"/>
                <a:gd name="connsiteX3" fmla="*/ 0 w 11277600"/>
                <a:gd name="connsiteY3" fmla="*/ 375138 h 597102"/>
                <a:gd name="connsiteX4" fmla="*/ 0 w 11277600"/>
                <a:gd name="connsiteY4" fmla="*/ 0 h 597102"/>
                <a:gd name="connsiteX0" fmla="*/ 0 w 11277600"/>
                <a:gd name="connsiteY0" fmla="*/ 0 h 597102"/>
                <a:gd name="connsiteX1" fmla="*/ 11277600 w 11277600"/>
                <a:gd name="connsiteY1" fmla="*/ 0 h 597102"/>
                <a:gd name="connsiteX2" fmla="*/ 11277600 w 11277600"/>
                <a:gd name="connsiteY2" fmla="*/ 375138 h 597102"/>
                <a:gd name="connsiteX3" fmla="*/ 0 w 11277600"/>
                <a:gd name="connsiteY3" fmla="*/ 375138 h 597102"/>
                <a:gd name="connsiteX4" fmla="*/ 0 w 11277600"/>
                <a:gd name="connsiteY4" fmla="*/ 0 h 59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0" h="597102">
                  <a:moveTo>
                    <a:pt x="0" y="0"/>
                  </a:moveTo>
                  <a:cubicBezTo>
                    <a:pt x="3876430" y="328246"/>
                    <a:pt x="7635631" y="351693"/>
                    <a:pt x="11277600" y="0"/>
                  </a:cubicBezTo>
                  <a:lnTo>
                    <a:pt x="11277600" y="375138"/>
                  </a:lnTo>
                  <a:cubicBezTo>
                    <a:pt x="7494954" y="726831"/>
                    <a:pt x="3735754" y="609600"/>
                    <a:pt x="0" y="375138"/>
                  </a:cubicBezTo>
                  <a:lnTo>
                    <a:pt x="0" y="0"/>
                  </a:lnTo>
                  <a:close/>
                </a:path>
              </a:pathLst>
            </a:custGeom>
            <a:grpFill/>
            <a:ln w="12700" cap="rnd">
              <a:solidFill>
                <a:schemeClr val="bg1">
                  <a:alpha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矩形 8"/>
            <p:cNvSpPr/>
            <p:nvPr/>
          </p:nvSpPr>
          <p:spPr>
            <a:xfrm>
              <a:off x="62963" y="2006653"/>
              <a:ext cx="11322853" cy="173829"/>
            </a:xfrm>
            <a:custGeom>
              <a:avLst/>
              <a:gdLst>
                <a:gd name="connsiteX0" fmla="*/ 0 w 11277600"/>
                <a:gd name="connsiteY0" fmla="*/ 0 h 375138"/>
                <a:gd name="connsiteX1" fmla="*/ 11277600 w 11277600"/>
                <a:gd name="connsiteY1" fmla="*/ 0 h 375138"/>
                <a:gd name="connsiteX2" fmla="*/ 11277600 w 11277600"/>
                <a:gd name="connsiteY2" fmla="*/ 375138 h 375138"/>
                <a:gd name="connsiteX3" fmla="*/ 0 w 11277600"/>
                <a:gd name="connsiteY3" fmla="*/ 375138 h 375138"/>
                <a:gd name="connsiteX4" fmla="*/ 0 w 11277600"/>
                <a:gd name="connsiteY4" fmla="*/ 0 h 375138"/>
                <a:gd name="connsiteX0" fmla="*/ 0 w 11277600"/>
                <a:gd name="connsiteY0" fmla="*/ 0 h 479343"/>
                <a:gd name="connsiteX1" fmla="*/ 11277600 w 11277600"/>
                <a:gd name="connsiteY1" fmla="*/ 0 h 479343"/>
                <a:gd name="connsiteX2" fmla="*/ 11277600 w 11277600"/>
                <a:gd name="connsiteY2" fmla="*/ 375138 h 479343"/>
                <a:gd name="connsiteX3" fmla="*/ 0 w 11277600"/>
                <a:gd name="connsiteY3" fmla="*/ 375138 h 479343"/>
                <a:gd name="connsiteX4" fmla="*/ 0 w 11277600"/>
                <a:gd name="connsiteY4" fmla="*/ 0 h 479343"/>
                <a:gd name="connsiteX0" fmla="*/ 0 w 11277600"/>
                <a:gd name="connsiteY0" fmla="*/ 0 h 525753"/>
                <a:gd name="connsiteX1" fmla="*/ 11277600 w 11277600"/>
                <a:gd name="connsiteY1" fmla="*/ 0 h 525753"/>
                <a:gd name="connsiteX2" fmla="*/ 11277600 w 11277600"/>
                <a:gd name="connsiteY2" fmla="*/ 375138 h 525753"/>
                <a:gd name="connsiteX3" fmla="*/ 0 w 11277600"/>
                <a:gd name="connsiteY3" fmla="*/ 375138 h 525753"/>
                <a:gd name="connsiteX4" fmla="*/ 0 w 11277600"/>
                <a:gd name="connsiteY4" fmla="*/ 0 h 525753"/>
                <a:gd name="connsiteX0" fmla="*/ 0 w 11277600"/>
                <a:gd name="connsiteY0" fmla="*/ 0 h 525753"/>
                <a:gd name="connsiteX1" fmla="*/ 11277600 w 11277600"/>
                <a:gd name="connsiteY1" fmla="*/ 0 h 525753"/>
                <a:gd name="connsiteX2" fmla="*/ 11277600 w 11277600"/>
                <a:gd name="connsiteY2" fmla="*/ 375138 h 525753"/>
                <a:gd name="connsiteX3" fmla="*/ 0 w 11277600"/>
                <a:gd name="connsiteY3" fmla="*/ 375138 h 525753"/>
                <a:gd name="connsiteX4" fmla="*/ 0 w 11277600"/>
                <a:gd name="connsiteY4" fmla="*/ 0 h 525753"/>
                <a:gd name="connsiteX0" fmla="*/ 0 w 11277600"/>
                <a:gd name="connsiteY0" fmla="*/ 0 h 525753"/>
                <a:gd name="connsiteX1" fmla="*/ 11277600 w 11277600"/>
                <a:gd name="connsiteY1" fmla="*/ 0 h 525753"/>
                <a:gd name="connsiteX2" fmla="*/ 11277600 w 11277600"/>
                <a:gd name="connsiteY2" fmla="*/ 375138 h 525753"/>
                <a:gd name="connsiteX3" fmla="*/ 0 w 11277600"/>
                <a:gd name="connsiteY3" fmla="*/ 375138 h 525753"/>
                <a:gd name="connsiteX4" fmla="*/ 0 w 11277600"/>
                <a:gd name="connsiteY4" fmla="*/ 0 h 525753"/>
                <a:gd name="connsiteX0" fmla="*/ 0 w 11277600"/>
                <a:gd name="connsiteY0" fmla="*/ 0 h 525753"/>
                <a:gd name="connsiteX1" fmla="*/ 11277600 w 11277600"/>
                <a:gd name="connsiteY1" fmla="*/ 0 h 525753"/>
                <a:gd name="connsiteX2" fmla="*/ 11277600 w 11277600"/>
                <a:gd name="connsiteY2" fmla="*/ 375138 h 525753"/>
                <a:gd name="connsiteX3" fmla="*/ 0 w 11277600"/>
                <a:gd name="connsiteY3" fmla="*/ 375138 h 525753"/>
                <a:gd name="connsiteX4" fmla="*/ 0 w 11277600"/>
                <a:gd name="connsiteY4" fmla="*/ 0 h 525753"/>
                <a:gd name="connsiteX0" fmla="*/ 0 w 11277600"/>
                <a:gd name="connsiteY0" fmla="*/ 0 h 550984"/>
                <a:gd name="connsiteX1" fmla="*/ 11277600 w 11277600"/>
                <a:gd name="connsiteY1" fmla="*/ 0 h 550984"/>
                <a:gd name="connsiteX2" fmla="*/ 11277600 w 11277600"/>
                <a:gd name="connsiteY2" fmla="*/ 375138 h 550984"/>
                <a:gd name="connsiteX3" fmla="*/ 0 w 11277600"/>
                <a:gd name="connsiteY3" fmla="*/ 375138 h 550984"/>
                <a:gd name="connsiteX4" fmla="*/ 0 w 11277600"/>
                <a:gd name="connsiteY4" fmla="*/ 0 h 550984"/>
                <a:gd name="connsiteX0" fmla="*/ 0 w 11277600"/>
                <a:gd name="connsiteY0" fmla="*/ 0 h 597102"/>
                <a:gd name="connsiteX1" fmla="*/ 11277600 w 11277600"/>
                <a:gd name="connsiteY1" fmla="*/ 0 h 597102"/>
                <a:gd name="connsiteX2" fmla="*/ 11277600 w 11277600"/>
                <a:gd name="connsiteY2" fmla="*/ 375138 h 597102"/>
                <a:gd name="connsiteX3" fmla="*/ 0 w 11277600"/>
                <a:gd name="connsiteY3" fmla="*/ 375138 h 597102"/>
                <a:gd name="connsiteX4" fmla="*/ 0 w 11277600"/>
                <a:gd name="connsiteY4" fmla="*/ 0 h 597102"/>
                <a:gd name="connsiteX0" fmla="*/ 0 w 11277600"/>
                <a:gd name="connsiteY0" fmla="*/ 0 h 597102"/>
                <a:gd name="connsiteX1" fmla="*/ 11277600 w 11277600"/>
                <a:gd name="connsiteY1" fmla="*/ 0 h 597102"/>
                <a:gd name="connsiteX2" fmla="*/ 11277600 w 11277600"/>
                <a:gd name="connsiteY2" fmla="*/ 375138 h 597102"/>
                <a:gd name="connsiteX3" fmla="*/ 0 w 11277600"/>
                <a:gd name="connsiteY3" fmla="*/ 375138 h 597102"/>
                <a:gd name="connsiteX4" fmla="*/ 0 w 11277600"/>
                <a:gd name="connsiteY4" fmla="*/ 0 h 597102"/>
                <a:gd name="connsiteX0" fmla="*/ 0 w 11277600"/>
                <a:gd name="connsiteY0" fmla="*/ 0 h 597102"/>
                <a:gd name="connsiteX1" fmla="*/ 11277600 w 11277600"/>
                <a:gd name="connsiteY1" fmla="*/ 0 h 597102"/>
                <a:gd name="connsiteX2" fmla="*/ 11277600 w 11277600"/>
                <a:gd name="connsiteY2" fmla="*/ 375138 h 597102"/>
                <a:gd name="connsiteX3" fmla="*/ 0 w 11277600"/>
                <a:gd name="connsiteY3" fmla="*/ 375138 h 597102"/>
                <a:gd name="connsiteX4" fmla="*/ 0 w 11277600"/>
                <a:gd name="connsiteY4" fmla="*/ 0 h 59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0" h="597102">
                  <a:moveTo>
                    <a:pt x="0" y="0"/>
                  </a:moveTo>
                  <a:cubicBezTo>
                    <a:pt x="3876430" y="328246"/>
                    <a:pt x="7635631" y="351693"/>
                    <a:pt x="11277600" y="0"/>
                  </a:cubicBezTo>
                  <a:lnTo>
                    <a:pt x="11277600" y="375138"/>
                  </a:lnTo>
                  <a:cubicBezTo>
                    <a:pt x="7494954" y="726831"/>
                    <a:pt x="3735754" y="609600"/>
                    <a:pt x="0" y="375138"/>
                  </a:cubicBezTo>
                  <a:lnTo>
                    <a:pt x="0" y="0"/>
                  </a:lnTo>
                  <a:close/>
                </a:path>
              </a:pathLst>
            </a:custGeom>
            <a:grpFill/>
            <a:ln w="12700" cap="rnd">
              <a:solidFill>
                <a:schemeClr val="bg1">
                  <a:alpha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9" name="等腰三角形 788"/>
          <p:cNvSpPr/>
          <p:nvPr userDrawn="1"/>
        </p:nvSpPr>
        <p:spPr>
          <a:xfrm>
            <a:off x="98763" y="2244278"/>
            <a:ext cx="1304232" cy="2606782"/>
          </a:xfrm>
          <a:prstGeom prst="triangle">
            <a:avLst/>
          </a:prstGeom>
          <a:solidFill>
            <a:schemeClr val="accent2">
              <a:lumMod val="50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0" name="图片 789"/>
          <p:cNvPicPr>
            <a:picLocks noChangeAspect="1"/>
          </p:cNvPicPr>
          <p:nvPr userDrawn="1"/>
        </p:nvPicPr>
        <p:blipFill>
          <a:blip r:embed="rId2"/>
          <a:srcRect l="1047" t="20285" r="1047"/>
          <a:stretch>
            <a:fillRect/>
          </a:stretch>
        </p:blipFill>
        <p:spPr>
          <a:xfrm>
            <a:off x="98762" y="2155066"/>
            <a:ext cx="1348867" cy="2695994"/>
          </a:xfrm>
          <a:custGeom>
            <a:avLst/>
            <a:gdLst>
              <a:gd name="connsiteX0" fmla="*/ 1023660 w 2047319"/>
              <a:gd name="connsiteY0" fmla="*/ 0 h 4091996"/>
              <a:gd name="connsiteX1" fmla="*/ 2047319 w 2047319"/>
              <a:gd name="connsiteY1" fmla="*/ 4091996 h 4091996"/>
              <a:gd name="connsiteX2" fmla="*/ 0 w 2047319"/>
              <a:gd name="connsiteY2" fmla="*/ 4091996 h 4091996"/>
            </a:gdLst>
            <a:ahLst/>
            <a:cxnLst>
              <a:cxn ang="0">
                <a:pos x="connsiteX0" y="connsiteY0"/>
              </a:cxn>
              <a:cxn ang="0">
                <a:pos x="connsiteX1" y="connsiteY1"/>
              </a:cxn>
              <a:cxn ang="0">
                <a:pos x="connsiteX2" y="connsiteY2"/>
              </a:cxn>
            </a:cxnLst>
            <a:rect l="l" t="t" r="r" b="b"/>
            <a:pathLst>
              <a:path w="2047319" h="4091996">
                <a:moveTo>
                  <a:pt x="1023660" y="0"/>
                </a:moveTo>
                <a:lnTo>
                  <a:pt x="2047319" y="4091996"/>
                </a:lnTo>
                <a:lnTo>
                  <a:pt x="0" y="4091996"/>
                </a:lnTo>
                <a:close/>
              </a:path>
            </a:pathLst>
          </a:custGeom>
          <a:solidFill>
            <a:schemeClr val="accent2">
              <a:lumMod val="75000"/>
            </a:schemeClr>
          </a:solidFill>
          <a:ln w="12700">
            <a:solidFill>
              <a:schemeClr val="bg1">
                <a:alpha val="90000"/>
              </a:schemeClr>
            </a:solidFill>
          </a:ln>
        </p:spPr>
      </p:pic>
      <p:sp>
        <p:nvSpPr>
          <p:cNvPr id="791" name="任意多边形 790"/>
          <p:cNvSpPr/>
          <p:nvPr userDrawn="1"/>
        </p:nvSpPr>
        <p:spPr>
          <a:xfrm>
            <a:off x="660709" y="2244278"/>
            <a:ext cx="224973" cy="2606782"/>
          </a:xfrm>
          <a:custGeom>
            <a:avLst/>
            <a:gdLst>
              <a:gd name="connsiteX0" fmla="*/ 267866 w 535734"/>
              <a:gd name="connsiteY0" fmla="*/ 0 h 4433349"/>
              <a:gd name="connsiteX1" fmla="*/ 535734 w 535734"/>
              <a:gd name="connsiteY1" fmla="*/ 1101091 h 4433349"/>
              <a:gd name="connsiteX2" fmla="*/ 535734 w 535734"/>
              <a:gd name="connsiteY2" fmla="*/ 4433349 h 4433349"/>
              <a:gd name="connsiteX3" fmla="*/ 0 w 535734"/>
              <a:gd name="connsiteY3" fmla="*/ 4433349 h 4433349"/>
              <a:gd name="connsiteX4" fmla="*/ 0 w 535734"/>
              <a:gd name="connsiteY4" fmla="*/ 1101083 h 443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734" h="4433349">
                <a:moveTo>
                  <a:pt x="267866" y="0"/>
                </a:moveTo>
                <a:lnTo>
                  <a:pt x="535734" y="1101091"/>
                </a:lnTo>
                <a:lnTo>
                  <a:pt x="535734" y="4433349"/>
                </a:lnTo>
                <a:lnTo>
                  <a:pt x="0" y="4433349"/>
                </a:lnTo>
                <a:lnTo>
                  <a:pt x="0" y="1101083"/>
                </a:lnTo>
                <a:close/>
              </a:path>
            </a:pathLst>
          </a:custGeom>
          <a:solidFill>
            <a:schemeClr val="bg1">
              <a:alpha val="31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2" name="组合 791"/>
          <p:cNvGrpSpPr/>
          <p:nvPr userDrawn="1"/>
        </p:nvGrpSpPr>
        <p:grpSpPr>
          <a:xfrm>
            <a:off x="265477" y="4333379"/>
            <a:ext cx="970804" cy="454763"/>
            <a:chOff x="122319" y="4819789"/>
            <a:chExt cx="1523923" cy="713866"/>
          </a:xfrm>
          <a:solidFill>
            <a:schemeClr val="bg1">
              <a:lumMod val="95000"/>
            </a:schemeClr>
          </a:solidFill>
        </p:grpSpPr>
        <p:sp>
          <p:nvSpPr>
            <p:cNvPr id="793" name="椭圆 792"/>
            <p:cNvSpPr>
              <a:spLocks noChangeAspect="1"/>
            </p:cNvSpPr>
            <p:nvPr/>
          </p:nvSpPr>
          <p:spPr>
            <a:xfrm>
              <a:off x="122319" y="4819789"/>
              <a:ext cx="1523923" cy="3056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椭圆 793"/>
            <p:cNvSpPr>
              <a:spLocks noChangeAspect="1"/>
            </p:cNvSpPr>
            <p:nvPr/>
          </p:nvSpPr>
          <p:spPr>
            <a:xfrm>
              <a:off x="180299" y="4913663"/>
              <a:ext cx="1407962" cy="25983"/>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椭圆 794"/>
            <p:cNvSpPr>
              <a:spLocks noChangeAspect="1"/>
            </p:cNvSpPr>
            <p:nvPr/>
          </p:nvSpPr>
          <p:spPr>
            <a:xfrm>
              <a:off x="216033" y="5003560"/>
              <a:ext cx="1336494" cy="24666"/>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6" name="椭圆 795"/>
            <p:cNvSpPr>
              <a:spLocks noChangeAspect="1"/>
            </p:cNvSpPr>
            <p:nvPr/>
          </p:nvSpPr>
          <p:spPr>
            <a:xfrm>
              <a:off x="245267" y="5091531"/>
              <a:ext cx="1278027" cy="23584"/>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7" name="椭圆 796"/>
            <p:cNvSpPr>
              <a:spLocks noChangeAspect="1"/>
            </p:cNvSpPr>
            <p:nvPr/>
          </p:nvSpPr>
          <p:spPr>
            <a:xfrm>
              <a:off x="295983" y="5178431"/>
              <a:ext cx="1176597" cy="21713"/>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8" name="椭圆 797"/>
            <p:cNvSpPr>
              <a:spLocks noChangeAspect="1"/>
            </p:cNvSpPr>
            <p:nvPr/>
          </p:nvSpPr>
          <p:spPr>
            <a:xfrm>
              <a:off x="346699" y="5263450"/>
              <a:ext cx="1075166" cy="2413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椭圆 798"/>
            <p:cNvSpPr>
              <a:spLocks noChangeAspect="1"/>
            </p:cNvSpPr>
            <p:nvPr/>
          </p:nvSpPr>
          <p:spPr>
            <a:xfrm>
              <a:off x="424174" y="5350909"/>
              <a:ext cx="920214" cy="20656"/>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椭圆 799"/>
            <p:cNvSpPr>
              <a:spLocks noChangeAspect="1"/>
            </p:cNvSpPr>
            <p:nvPr/>
          </p:nvSpPr>
          <p:spPr>
            <a:xfrm>
              <a:off x="478811" y="5434867"/>
              <a:ext cx="810940" cy="18204"/>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椭圆 800"/>
            <p:cNvSpPr>
              <a:spLocks noChangeAspect="1"/>
            </p:cNvSpPr>
            <p:nvPr/>
          </p:nvSpPr>
          <p:spPr>
            <a:xfrm>
              <a:off x="499084" y="5516361"/>
              <a:ext cx="770393" cy="17294"/>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0" name="任意多边形 849"/>
          <p:cNvSpPr/>
          <p:nvPr userDrawn="1"/>
        </p:nvSpPr>
        <p:spPr>
          <a:xfrm rot="60000" flipH="1">
            <a:off x="-9003" y="2376547"/>
            <a:ext cx="2250305" cy="118165"/>
          </a:xfrm>
          <a:custGeom>
            <a:avLst/>
            <a:gdLst>
              <a:gd name="connsiteX0" fmla="*/ 2250305 w 2250305"/>
              <a:gd name="connsiteY0" fmla="*/ 0 h 118165"/>
              <a:gd name="connsiteX1" fmla="*/ 2162180 w 2250305"/>
              <a:gd name="connsiteY1" fmla="*/ 3465 h 118165"/>
              <a:gd name="connsiteX2" fmla="*/ 573967 w 2250305"/>
              <a:gd name="connsiteY2" fmla="*/ 37618 h 118165"/>
              <a:gd name="connsiteX3" fmla="*/ 1360 w 2250305"/>
              <a:gd name="connsiteY3" fmla="*/ 40283 h 118165"/>
              <a:gd name="connsiteX4" fmla="*/ 0 w 2250305"/>
              <a:gd name="connsiteY4" fmla="*/ 118165 h 118165"/>
              <a:gd name="connsiteX5" fmla="*/ 573968 w 2250305"/>
              <a:gd name="connsiteY5" fmla="*/ 115493 h 118165"/>
              <a:gd name="connsiteX6" fmla="*/ 2162181 w 2250305"/>
              <a:gd name="connsiteY6" fmla="*/ 81341 h 118165"/>
              <a:gd name="connsiteX7" fmla="*/ 2248945 w 2250305"/>
              <a:gd name="connsiteY7" fmla="*/ 77930 h 118165"/>
              <a:gd name="connsiteX8" fmla="*/ 2250305 w 2250305"/>
              <a:gd name="connsiteY8" fmla="*/ 0 h 11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305" h="118165">
                <a:moveTo>
                  <a:pt x="2250305" y="0"/>
                </a:moveTo>
                <a:lnTo>
                  <a:pt x="2162180" y="3465"/>
                </a:lnTo>
                <a:cubicBezTo>
                  <a:pt x="1636969" y="20924"/>
                  <a:pt x="1107565" y="32209"/>
                  <a:pt x="573967" y="37618"/>
                </a:cubicBezTo>
                <a:lnTo>
                  <a:pt x="1360" y="40283"/>
                </a:lnTo>
                <a:lnTo>
                  <a:pt x="0" y="118165"/>
                </a:lnTo>
                <a:lnTo>
                  <a:pt x="573968" y="115493"/>
                </a:lnTo>
                <a:cubicBezTo>
                  <a:pt x="1107566" y="110085"/>
                  <a:pt x="1636969" y="98800"/>
                  <a:pt x="2162181" y="81341"/>
                </a:cubicBezTo>
                <a:lnTo>
                  <a:pt x="2248945" y="77930"/>
                </a:lnTo>
                <a:lnTo>
                  <a:pt x="2250305" y="0"/>
                </a:lnTo>
                <a:close/>
              </a:path>
            </a:pathLst>
          </a:custGeom>
          <a:solidFill>
            <a:schemeClr val="accent2">
              <a:lumMod val="75000"/>
            </a:schemeClr>
          </a:solidFill>
          <a:ln w="12700" cap="rnd">
            <a:solidFill>
              <a:schemeClr val="bg1">
                <a:alpha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任意多边形 847"/>
          <p:cNvSpPr/>
          <p:nvPr userDrawn="1"/>
        </p:nvSpPr>
        <p:spPr>
          <a:xfrm rot="60000" flipH="1">
            <a:off x="-8943" y="2460749"/>
            <a:ext cx="2250183" cy="111141"/>
          </a:xfrm>
          <a:custGeom>
            <a:avLst/>
            <a:gdLst>
              <a:gd name="connsiteX0" fmla="*/ 2250183 w 2250183"/>
              <a:gd name="connsiteY0" fmla="*/ 0 h 111141"/>
              <a:gd name="connsiteX1" fmla="*/ 2137378 w 2250183"/>
              <a:gd name="connsiteY1" fmla="*/ 4147 h 111141"/>
              <a:gd name="connsiteX2" fmla="*/ 518979 w 2250183"/>
              <a:gd name="connsiteY2" fmla="*/ 32669 h 111141"/>
              <a:gd name="connsiteX3" fmla="*/ 1360 w 2250183"/>
              <a:gd name="connsiteY3" fmla="*/ 33263 h 111141"/>
              <a:gd name="connsiteX4" fmla="*/ 0 w 2250183"/>
              <a:gd name="connsiteY4" fmla="*/ 111141 h 111141"/>
              <a:gd name="connsiteX5" fmla="*/ 518980 w 2250183"/>
              <a:gd name="connsiteY5" fmla="*/ 110545 h 111141"/>
              <a:gd name="connsiteX6" fmla="*/ 2137379 w 2250183"/>
              <a:gd name="connsiteY6" fmla="*/ 82023 h 111141"/>
              <a:gd name="connsiteX7" fmla="*/ 2248823 w 2250183"/>
              <a:gd name="connsiteY7" fmla="*/ 77926 h 111141"/>
              <a:gd name="connsiteX8" fmla="*/ 2250183 w 2250183"/>
              <a:gd name="connsiteY8" fmla="*/ 0 h 1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183" h="111141">
                <a:moveTo>
                  <a:pt x="2250183" y="0"/>
                </a:moveTo>
                <a:lnTo>
                  <a:pt x="2137378" y="4147"/>
                </a:lnTo>
                <a:cubicBezTo>
                  <a:pt x="1597074" y="20322"/>
                  <a:pt x="1057607" y="29335"/>
                  <a:pt x="518979" y="32669"/>
                </a:cubicBezTo>
                <a:lnTo>
                  <a:pt x="1360" y="33263"/>
                </a:lnTo>
                <a:lnTo>
                  <a:pt x="0" y="111141"/>
                </a:lnTo>
                <a:lnTo>
                  <a:pt x="518980" y="110545"/>
                </a:lnTo>
                <a:cubicBezTo>
                  <a:pt x="1057608" y="107211"/>
                  <a:pt x="1597074" y="98198"/>
                  <a:pt x="2137379" y="82023"/>
                </a:cubicBezTo>
                <a:lnTo>
                  <a:pt x="2248823" y="77926"/>
                </a:lnTo>
                <a:lnTo>
                  <a:pt x="2250183" y="0"/>
                </a:lnTo>
                <a:close/>
              </a:path>
            </a:pathLst>
          </a:custGeom>
          <a:solidFill>
            <a:schemeClr val="accent2">
              <a:lumMod val="75000"/>
            </a:schemeClr>
          </a:solidFill>
          <a:ln w="12700" cap="rnd">
            <a:solidFill>
              <a:schemeClr val="bg1">
                <a:alpha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userDrawn="1"/>
        </p:nvGrpSpPr>
        <p:grpSpPr>
          <a:xfrm>
            <a:off x="1467469" y="4464023"/>
            <a:ext cx="748438" cy="383390"/>
            <a:chOff x="1486519" y="4458308"/>
            <a:chExt cx="748438" cy="383390"/>
          </a:xfrm>
        </p:grpSpPr>
        <p:sp>
          <p:nvSpPr>
            <p:cNvPr id="861" name="矩形 860"/>
            <p:cNvSpPr/>
            <p:nvPr/>
          </p:nvSpPr>
          <p:spPr>
            <a:xfrm>
              <a:off x="1486519"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2" name="矩形 861"/>
            <p:cNvSpPr/>
            <p:nvPr/>
          </p:nvSpPr>
          <p:spPr>
            <a:xfrm>
              <a:off x="1541001"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3" name="矩形 862"/>
            <p:cNvSpPr/>
            <p:nvPr/>
          </p:nvSpPr>
          <p:spPr>
            <a:xfrm>
              <a:off x="1595483"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4" name="矩形 863"/>
            <p:cNvSpPr/>
            <p:nvPr/>
          </p:nvSpPr>
          <p:spPr>
            <a:xfrm>
              <a:off x="1649965"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5" name="矩形 864"/>
            <p:cNvSpPr/>
            <p:nvPr/>
          </p:nvSpPr>
          <p:spPr>
            <a:xfrm>
              <a:off x="1704447"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6" name="矩形 865"/>
            <p:cNvSpPr/>
            <p:nvPr/>
          </p:nvSpPr>
          <p:spPr>
            <a:xfrm>
              <a:off x="1758929"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8" name="矩形 867"/>
            <p:cNvSpPr/>
            <p:nvPr userDrawn="1"/>
          </p:nvSpPr>
          <p:spPr>
            <a:xfrm>
              <a:off x="1813411"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9" name="矩形 868"/>
            <p:cNvSpPr/>
            <p:nvPr userDrawn="1"/>
          </p:nvSpPr>
          <p:spPr>
            <a:xfrm>
              <a:off x="1867893"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0" name="矩形 869"/>
            <p:cNvSpPr/>
            <p:nvPr userDrawn="1"/>
          </p:nvSpPr>
          <p:spPr>
            <a:xfrm>
              <a:off x="1922375"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1" name="矩形 870"/>
            <p:cNvSpPr/>
            <p:nvPr userDrawn="1"/>
          </p:nvSpPr>
          <p:spPr>
            <a:xfrm>
              <a:off x="1976857"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矩形 871"/>
            <p:cNvSpPr/>
            <p:nvPr userDrawn="1"/>
          </p:nvSpPr>
          <p:spPr>
            <a:xfrm>
              <a:off x="2031339"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3" name="矩形 872"/>
            <p:cNvSpPr/>
            <p:nvPr userDrawn="1"/>
          </p:nvSpPr>
          <p:spPr>
            <a:xfrm>
              <a:off x="2085821"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4" name="矩形 873"/>
            <p:cNvSpPr/>
            <p:nvPr userDrawn="1"/>
          </p:nvSpPr>
          <p:spPr>
            <a:xfrm>
              <a:off x="2140303"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5" name="矩形 874"/>
            <p:cNvSpPr/>
            <p:nvPr userDrawn="1"/>
          </p:nvSpPr>
          <p:spPr>
            <a:xfrm>
              <a:off x="2194779" y="4458308"/>
              <a:ext cx="40178" cy="383390"/>
            </a:xfrm>
            <a:prstGeom prst="rect">
              <a:avLst/>
            </a:prstGeom>
            <a:solidFill>
              <a:schemeClr val="accent2">
                <a:lumMod val="75000"/>
              </a:schemeClr>
            </a:solidFill>
            <a:ln w="127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6" name="文本框 875"/>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877" name="矩形 876"/>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878"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pic>
        <p:nvPicPr>
          <p:cNvPr id="1095" name="图片 109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0315" y="547662"/>
            <a:ext cx="516586" cy="516586"/>
          </a:xfrm>
          <a:prstGeom prst="rect">
            <a:avLst/>
          </a:prstGeom>
        </p:spPr>
      </p:pic>
      <p:grpSp>
        <p:nvGrpSpPr>
          <p:cNvPr id="1096" name="组合 1095"/>
          <p:cNvGrpSpPr/>
          <p:nvPr userDrawn="1"/>
        </p:nvGrpSpPr>
        <p:grpSpPr>
          <a:xfrm>
            <a:off x="10442295" y="633357"/>
            <a:ext cx="1053159" cy="391225"/>
            <a:chOff x="10442295" y="633357"/>
            <a:chExt cx="1053159" cy="391225"/>
          </a:xfrm>
        </p:grpSpPr>
        <p:grpSp>
          <p:nvGrpSpPr>
            <p:cNvPr id="1097" name="组合 1096"/>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1099"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1100" name="组合 1099"/>
              <p:cNvGrpSpPr/>
              <p:nvPr/>
            </p:nvGrpSpPr>
            <p:grpSpPr>
              <a:xfrm>
                <a:off x="9231622" y="4384217"/>
                <a:ext cx="158700" cy="219858"/>
                <a:chOff x="9158102" y="4384217"/>
                <a:chExt cx="158700" cy="219858"/>
              </a:xfrm>
              <a:grpFill/>
            </p:grpSpPr>
            <p:sp>
              <p:nvSpPr>
                <p:cNvPr id="1111"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2"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3"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4"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5"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6"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7"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8"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9"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20"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21"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1101" name="组合 1100"/>
              <p:cNvGrpSpPr/>
              <p:nvPr/>
            </p:nvGrpSpPr>
            <p:grpSpPr>
              <a:xfrm>
                <a:off x="8675712" y="4389348"/>
                <a:ext cx="167681" cy="218310"/>
                <a:chOff x="8662678" y="4389348"/>
                <a:chExt cx="167681" cy="218310"/>
              </a:xfrm>
              <a:grpFill/>
            </p:grpSpPr>
            <p:sp>
              <p:nvSpPr>
                <p:cNvPr id="1107"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08"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09"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10"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1102" name="组合 1101"/>
              <p:cNvGrpSpPr/>
              <p:nvPr/>
            </p:nvGrpSpPr>
            <p:grpSpPr>
              <a:xfrm>
                <a:off x="8337163" y="4383896"/>
                <a:ext cx="220456" cy="244642"/>
                <a:chOff x="8379741" y="4383896"/>
                <a:chExt cx="220456" cy="244642"/>
              </a:xfrm>
              <a:grpFill/>
            </p:grpSpPr>
            <p:sp>
              <p:nvSpPr>
                <p:cNvPr id="1103"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04"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05"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1106"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1098" name="矩形 1097"/>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grpSp>
    </p:spTree>
    <p:extLst>
      <p:ext uri="{BB962C8B-B14F-4D97-AF65-F5344CB8AC3E}">
        <p14:creationId xmlns:p14="http://schemas.microsoft.com/office/powerpoint/2010/main" val="15876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DD59D-8A3C-B346-8529-EAF47A26C48A}" type="datetime1">
              <a:rPr lang="zh-CN" altLang="en-US" smtClean="0"/>
              <a:t>2020/10/25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2525F8-76F3-43DE-8675-D85D1F37099F}" type="slidenum">
              <a:rPr lang="zh-CN" altLang="en-US" smtClean="0"/>
              <a:t>‹#›</a:t>
            </a:fld>
            <a:endParaRPr lang="zh-CN" altLang="en-US"/>
          </a:p>
        </p:txBody>
      </p:sp>
      <p:sp>
        <p:nvSpPr>
          <p:cNvPr id="6" name="同侧圆角矩形 5"/>
          <p:cNvSpPr/>
          <p:nvPr userDrawn="1"/>
        </p:nvSpPr>
        <p:spPr>
          <a:xfrm>
            <a:off x="968851" y="1812980"/>
            <a:ext cx="4906806" cy="1902551"/>
          </a:xfrm>
          <a:prstGeom prst="round2SameRect">
            <a:avLst/>
          </a:prstGeom>
          <a:gradFill flip="none" rotWithShape="1">
            <a:gsLst>
              <a:gs pos="20000">
                <a:schemeClr val="bg1"/>
              </a:gs>
              <a:gs pos="0">
                <a:schemeClr val="accent2">
                  <a:lumMod val="20000"/>
                  <a:lumOff val="80000"/>
                  <a:alpha val="70000"/>
                </a:schemeClr>
              </a:gs>
              <a:gs pos="82000">
                <a:srgbClr val="F7F7F7">
                  <a:alpha val="80000"/>
                </a:srgbClr>
              </a:gs>
              <a:gs pos="100000">
                <a:schemeClr val="bg1">
                  <a:lumMod val="95000"/>
                </a:schemeClr>
              </a:gs>
            </a:gsLst>
            <a:lin ang="5400000" scaled="1"/>
            <a:tileRect/>
          </a:gradFill>
          <a:ln w="12700">
            <a:solidFill>
              <a:schemeClr val="accent2">
                <a:alpha val="10000"/>
              </a:schemeClr>
            </a:solidFill>
          </a:ln>
          <a:effectLst>
            <a:outerShdw blurRad="381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zh-CN" altLang="en-US">
              <a:solidFill>
                <a:schemeClr val="bg1"/>
              </a:solidFill>
            </a:endParaRPr>
          </a:p>
        </p:txBody>
      </p:sp>
      <p:grpSp>
        <p:nvGrpSpPr>
          <p:cNvPr id="7" name="组合 6"/>
          <p:cNvGrpSpPr/>
          <p:nvPr userDrawn="1"/>
        </p:nvGrpSpPr>
        <p:grpSpPr>
          <a:xfrm>
            <a:off x="1261317" y="2150763"/>
            <a:ext cx="1981204" cy="1578985"/>
            <a:chOff x="1261317" y="2392684"/>
            <a:chExt cx="1981204" cy="1578985"/>
          </a:xfrm>
        </p:grpSpPr>
        <p:sp>
          <p:nvSpPr>
            <p:cNvPr id="8" name="梯形 7"/>
            <p:cNvSpPr/>
            <p:nvPr/>
          </p:nvSpPr>
          <p:spPr>
            <a:xfrm flipV="1">
              <a:off x="1261317" y="2392684"/>
              <a:ext cx="1981204" cy="1572169"/>
            </a:xfrm>
            <a:prstGeom prst="trapezoid">
              <a:avLst/>
            </a:prstGeom>
            <a:gradFill flip="none" rotWithShape="1">
              <a:gsLst>
                <a:gs pos="0">
                  <a:schemeClr val="accent2">
                    <a:lumMod val="60000"/>
                    <a:lumOff val="40000"/>
                    <a:alpha val="40000"/>
                  </a:schemeClr>
                </a:gs>
                <a:gs pos="28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圆角矩形 8"/>
            <p:cNvSpPr/>
            <p:nvPr/>
          </p:nvSpPr>
          <p:spPr>
            <a:xfrm flipV="1">
              <a:off x="1621937" y="3894819"/>
              <a:ext cx="1259964" cy="76850"/>
            </a:xfrm>
            <a:prstGeom prst="roundRect">
              <a:avLst>
                <a:gd name="adj" fmla="val 50000"/>
              </a:avLst>
            </a:prstGeom>
            <a:solidFill>
              <a:schemeClr val="accent2">
                <a:alpha val="80000"/>
              </a:schemeClr>
            </a:solidFill>
            <a:ln w="6350">
              <a:noFill/>
            </a:ln>
            <a:effectLst>
              <a:outerShdw blurRad="381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bodyPr>
            <a:lstStyle/>
            <a:p>
              <a:pPr algn="ctr"/>
              <a:endParaRPr lang="zh-CN" altLang="en-US">
                <a:solidFill>
                  <a:schemeClr val="bg1"/>
                </a:solidFill>
              </a:endParaRPr>
            </a:p>
          </p:txBody>
        </p:sp>
      </p:grpSp>
      <p:grpSp>
        <p:nvGrpSpPr>
          <p:cNvPr id="10" name="组合 9"/>
          <p:cNvGrpSpPr/>
          <p:nvPr userDrawn="1"/>
        </p:nvGrpSpPr>
        <p:grpSpPr>
          <a:xfrm>
            <a:off x="1794719" y="2150763"/>
            <a:ext cx="914400" cy="914400"/>
            <a:chOff x="2208846" y="2181823"/>
            <a:chExt cx="914400" cy="914400"/>
          </a:xfrm>
        </p:grpSpPr>
        <p:sp>
          <p:nvSpPr>
            <p:cNvPr id="11" name="椭圆 10"/>
            <p:cNvSpPr/>
            <p:nvPr/>
          </p:nvSpPr>
          <p:spPr>
            <a:xfrm>
              <a:off x="2208846" y="2181823"/>
              <a:ext cx="914400" cy="9144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sz="2000" b="1">
                <a:cs typeface="+mn-ea"/>
                <a:sym typeface="+mn-lt"/>
              </a:endParaRPr>
            </a:p>
          </p:txBody>
        </p:sp>
        <p:sp>
          <p:nvSpPr>
            <p:cNvPr id="12" name="椭圆 11"/>
            <p:cNvSpPr>
              <a:spLocks noChangeAspect="1"/>
            </p:cNvSpPr>
            <p:nvPr/>
          </p:nvSpPr>
          <p:spPr>
            <a:xfrm>
              <a:off x="2286316" y="2259293"/>
              <a:ext cx="759460" cy="759460"/>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r>
                <a:rPr lang="en-US" altLang="zh-CN" sz="2400" b="1">
                  <a:cs typeface="+mn-ea"/>
                  <a:sym typeface="+mn-lt"/>
                </a:rPr>
                <a:t>01</a:t>
              </a:r>
              <a:endParaRPr lang="zh-CN" altLang="en-US" sz="2400" b="1">
                <a:cs typeface="+mn-ea"/>
                <a:sym typeface="+mn-lt"/>
              </a:endParaRPr>
            </a:p>
          </p:txBody>
        </p:sp>
      </p:grpSp>
      <p:sp>
        <p:nvSpPr>
          <p:cNvPr id="13" name="文本框 12"/>
          <p:cNvSpPr txBox="1"/>
          <p:nvPr userDrawn="1"/>
        </p:nvSpPr>
        <p:spPr>
          <a:xfrm>
            <a:off x="1109396" y="3161539"/>
            <a:ext cx="2285046" cy="430492"/>
          </a:xfrm>
          <a:prstGeom prst="rect">
            <a:avLst/>
          </a:prstGeom>
          <a:noFill/>
        </p:spPr>
        <p:txBody>
          <a:bodyPr wrap="square" lIns="0" tIns="0" rIns="0" bIns="0" rtlCol="0" anchor="ctr" anchorCtr="0">
            <a:normAutofit/>
          </a:bodyPr>
          <a:lstStyle/>
          <a:p>
            <a:pPr algn="ctr"/>
            <a:r>
              <a:rPr lang="zh-CN" altLang="en-US" sz="2000" b="1">
                <a:solidFill>
                  <a:schemeClr val="accent2"/>
                </a:solidFill>
              </a:rPr>
              <a:t>输入关键词</a:t>
            </a:r>
          </a:p>
        </p:txBody>
      </p:sp>
      <p:sp>
        <p:nvSpPr>
          <p:cNvPr id="14" name="文本框 13"/>
          <p:cNvSpPr txBox="1"/>
          <p:nvPr userDrawn="1"/>
        </p:nvSpPr>
        <p:spPr>
          <a:xfrm>
            <a:off x="3185423" y="2150763"/>
            <a:ext cx="2461633" cy="1280351"/>
          </a:xfrm>
          <a:prstGeom prst="rect">
            <a:avLst/>
          </a:prstGeom>
          <a:noFill/>
        </p:spPr>
        <p:txBody>
          <a:bodyPr wrap="square" lIns="0" tIns="0" rIns="0" bIns="0" rtlCol="0" anchor="t" anchorCtr="0">
            <a:normAutofit/>
          </a:bodyPr>
          <a:lstStyle/>
          <a:p>
            <a:pPr algn="just">
              <a:lnSpc>
                <a:spcPct val="130000"/>
              </a:lnSpc>
            </a:pPr>
            <a:r>
              <a:rPr lang="zh-CN" altLang="en-US" sz="1600">
                <a:solidFill>
                  <a:schemeClr val="tx1">
                    <a:lumMod val="75000"/>
                    <a:lumOff val="25000"/>
                    <a:alpha val="90000"/>
                  </a:schemeClr>
                </a:solidFill>
              </a:rPr>
              <a:t>输入正文内容输入正文内容输入正文内容输入正文内容输入正文内容输入正文内容输入正文内容输入正文内容</a:t>
            </a:r>
          </a:p>
        </p:txBody>
      </p:sp>
      <p:sp>
        <p:nvSpPr>
          <p:cNvPr id="15" name="同侧圆角矩形 14"/>
          <p:cNvSpPr/>
          <p:nvPr userDrawn="1"/>
        </p:nvSpPr>
        <p:spPr>
          <a:xfrm>
            <a:off x="6259309" y="1812980"/>
            <a:ext cx="4906806" cy="1902551"/>
          </a:xfrm>
          <a:prstGeom prst="round2SameRect">
            <a:avLst/>
          </a:prstGeom>
          <a:gradFill flip="none" rotWithShape="1">
            <a:gsLst>
              <a:gs pos="20000">
                <a:schemeClr val="bg1"/>
              </a:gs>
              <a:gs pos="0">
                <a:schemeClr val="accent2">
                  <a:lumMod val="20000"/>
                  <a:lumOff val="80000"/>
                  <a:alpha val="70000"/>
                </a:schemeClr>
              </a:gs>
              <a:gs pos="82000">
                <a:srgbClr val="F7F7F7">
                  <a:alpha val="80000"/>
                </a:srgbClr>
              </a:gs>
              <a:gs pos="100000">
                <a:schemeClr val="bg1">
                  <a:lumMod val="95000"/>
                </a:schemeClr>
              </a:gs>
            </a:gsLst>
            <a:lin ang="5400000" scaled="1"/>
            <a:tileRect/>
          </a:gradFill>
          <a:ln w="12700">
            <a:solidFill>
              <a:schemeClr val="accent2">
                <a:alpha val="10000"/>
              </a:schemeClr>
            </a:solidFill>
          </a:ln>
          <a:effectLst>
            <a:outerShdw blurRad="381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zh-CN" altLang="en-US">
              <a:solidFill>
                <a:schemeClr val="bg1"/>
              </a:solidFill>
            </a:endParaRPr>
          </a:p>
        </p:txBody>
      </p:sp>
      <p:grpSp>
        <p:nvGrpSpPr>
          <p:cNvPr id="16" name="组合 15"/>
          <p:cNvGrpSpPr/>
          <p:nvPr userDrawn="1"/>
        </p:nvGrpSpPr>
        <p:grpSpPr>
          <a:xfrm>
            <a:off x="6551775" y="2150763"/>
            <a:ext cx="1981204" cy="1578985"/>
            <a:chOff x="1261317" y="2392684"/>
            <a:chExt cx="1981204" cy="1578985"/>
          </a:xfrm>
        </p:grpSpPr>
        <p:sp>
          <p:nvSpPr>
            <p:cNvPr id="17" name="梯形 16"/>
            <p:cNvSpPr/>
            <p:nvPr/>
          </p:nvSpPr>
          <p:spPr>
            <a:xfrm flipV="1">
              <a:off x="1261317" y="2392684"/>
              <a:ext cx="1981204" cy="1572169"/>
            </a:xfrm>
            <a:prstGeom prst="trapezoid">
              <a:avLst/>
            </a:prstGeom>
            <a:gradFill flip="none" rotWithShape="1">
              <a:gsLst>
                <a:gs pos="0">
                  <a:schemeClr val="accent2">
                    <a:lumMod val="60000"/>
                    <a:lumOff val="40000"/>
                    <a:alpha val="40000"/>
                  </a:schemeClr>
                </a:gs>
                <a:gs pos="28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圆角矩形 17"/>
            <p:cNvSpPr/>
            <p:nvPr/>
          </p:nvSpPr>
          <p:spPr>
            <a:xfrm flipV="1">
              <a:off x="1621937" y="3894819"/>
              <a:ext cx="1259964" cy="76850"/>
            </a:xfrm>
            <a:prstGeom prst="roundRect">
              <a:avLst>
                <a:gd name="adj" fmla="val 50000"/>
              </a:avLst>
            </a:prstGeom>
            <a:solidFill>
              <a:schemeClr val="accent2">
                <a:alpha val="80000"/>
              </a:schemeClr>
            </a:solidFill>
            <a:ln w="6350">
              <a:noFill/>
            </a:ln>
            <a:effectLst>
              <a:outerShdw blurRad="381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bodyPr>
            <a:lstStyle/>
            <a:p>
              <a:pPr algn="ctr"/>
              <a:endParaRPr lang="zh-CN" altLang="en-US">
                <a:solidFill>
                  <a:schemeClr val="bg1"/>
                </a:solidFill>
              </a:endParaRPr>
            </a:p>
          </p:txBody>
        </p:sp>
      </p:grpSp>
      <p:grpSp>
        <p:nvGrpSpPr>
          <p:cNvPr id="19" name="组合 18"/>
          <p:cNvGrpSpPr/>
          <p:nvPr userDrawn="1"/>
        </p:nvGrpSpPr>
        <p:grpSpPr>
          <a:xfrm>
            <a:off x="7085177" y="2150763"/>
            <a:ext cx="914400" cy="914400"/>
            <a:chOff x="2208846" y="2181823"/>
            <a:chExt cx="914400" cy="914400"/>
          </a:xfrm>
        </p:grpSpPr>
        <p:sp>
          <p:nvSpPr>
            <p:cNvPr id="20" name="椭圆 19"/>
            <p:cNvSpPr/>
            <p:nvPr/>
          </p:nvSpPr>
          <p:spPr>
            <a:xfrm>
              <a:off x="2208846" y="2181823"/>
              <a:ext cx="914400" cy="9144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sz="2000" b="1">
                <a:cs typeface="+mn-ea"/>
                <a:sym typeface="+mn-lt"/>
              </a:endParaRPr>
            </a:p>
          </p:txBody>
        </p:sp>
        <p:sp>
          <p:nvSpPr>
            <p:cNvPr id="21" name="椭圆 20"/>
            <p:cNvSpPr>
              <a:spLocks noChangeAspect="1"/>
            </p:cNvSpPr>
            <p:nvPr/>
          </p:nvSpPr>
          <p:spPr>
            <a:xfrm>
              <a:off x="2286316" y="2259293"/>
              <a:ext cx="759460" cy="759460"/>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r>
                <a:rPr lang="en-US" altLang="zh-CN" sz="2400" b="1">
                  <a:cs typeface="+mn-ea"/>
                  <a:sym typeface="+mn-lt"/>
                </a:rPr>
                <a:t>02</a:t>
              </a:r>
              <a:endParaRPr lang="zh-CN" altLang="en-US" sz="2400" b="1">
                <a:cs typeface="+mn-ea"/>
                <a:sym typeface="+mn-lt"/>
              </a:endParaRPr>
            </a:p>
          </p:txBody>
        </p:sp>
      </p:grpSp>
      <p:sp>
        <p:nvSpPr>
          <p:cNvPr id="22" name="文本框 21"/>
          <p:cNvSpPr txBox="1"/>
          <p:nvPr userDrawn="1"/>
        </p:nvSpPr>
        <p:spPr>
          <a:xfrm>
            <a:off x="6399854" y="3161539"/>
            <a:ext cx="2285046" cy="430492"/>
          </a:xfrm>
          <a:prstGeom prst="rect">
            <a:avLst/>
          </a:prstGeom>
          <a:noFill/>
        </p:spPr>
        <p:txBody>
          <a:bodyPr wrap="square" lIns="0" tIns="0" rIns="0" bIns="0" rtlCol="0" anchor="ctr" anchorCtr="0">
            <a:normAutofit/>
          </a:bodyPr>
          <a:lstStyle/>
          <a:p>
            <a:pPr algn="ctr"/>
            <a:r>
              <a:rPr lang="zh-CN" altLang="en-US" sz="2000" b="1">
                <a:solidFill>
                  <a:schemeClr val="accent2"/>
                </a:solidFill>
              </a:rPr>
              <a:t>输入关键词</a:t>
            </a:r>
          </a:p>
        </p:txBody>
      </p:sp>
      <p:sp>
        <p:nvSpPr>
          <p:cNvPr id="23" name="文本框 22"/>
          <p:cNvSpPr txBox="1"/>
          <p:nvPr userDrawn="1"/>
        </p:nvSpPr>
        <p:spPr>
          <a:xfrm>
            <a:off x="8475881" y="2150763"/>
            <a:ext cx="2461633" cy="1280351"/>
          </a:xfrm>
          <a:prstGeom prst="rect">
            <a:avLst/>
          </a:prstGeom>
          <a:noFill/>
        </p:spPr>
        <p:txBody>
          <a:bodyPr wrap="square" lIns="0" tIns="0" rIns="0" bIns="0" rtlCol="0" anchor="t" anchorCtr="0">
            <a:normAutofit/>
          </a:bodyPr>
          <a:lstStyle/>
          <a:p>
            <a:pPr algn="just">
              <a:lnSpc>
                <a:spcPct val="130000"/>
              </a:lnSpc>
            </a:pPr>
            <a:r>
              <a:rPr lang="zh-CN" altLang="en-US" sz="1600">
                <a:solidFill>
                  <a:schemeClr val="tx1">
                    <a:lumMod val="75000"/>
                    <a:lumOff val="25000"/>
                    <a:alpha val="90000"/>
                  </a:schemeClr>
                </a:solidFill>
              </a:rPr>
              <a:t>输入正文内容输入正文内容输入正文内容输入正文内容输入正文内容输入正文内容输入正文内容输入正文内容</a:t>
            </a:r>
          </a:p>
        </p:txBody>
      </p:sp>
      <p:sp>
        <p:nvSpPr>
          <p:cNvPr id="24" name="同侧圆角矩形 23"/>
          <p:cNvSpPr/>
          <p:nvPr userDrawn="1"/>
        </p:nvSpPr>
        <p:spPr>
          <a:xfrm>
            <a:off x="968851" y="4033666"/>
            <a:ext cx="4906806" cy="1902551"/>
          </a:xfrm>
          <a:prstGeom prst="round2SameRect">
            <a:avLst/>
          </a:prstGeom>
          <a:gradFill flip="none" rotWithShape="1">
            <a:gsLst>
              <a:gs pos="20000">
                <a:schemeClr val="bg1"/>
              </a:gs>
              <a:gs pos="0">
                <a:schemeClr val="accent2">
                  <a:lumMod val="20000"/>
                  <a:lumOff val="80000"/>
                  <a:alpha val="70000"/>
                </a:schemeClr>
              </a:gs>
              <a:gs pos="82000">
                <a:srgbClr val="F7F7F7">
                  <a:alpha val="80000"/>
                </a:srgbClr>
              </a:gs>
              <a:gs pos="100000">
                <a:schemeClr val="bg1">
                  <a:lumMod val="95000"/>
                </a:schemeClr>
              </a:gs>
            </a:gsLst>
            <a:lin ang="5400000" scaled="1"/>
            <a:tileRect/>
          </a:gradFill>
          <a:ln w="12700">
            <a:solidFill>
              <a:schemeClr val="accent2">
                <a:alpha val="10000"/>
              </a:schemeClr>
            </a:solidFill>
          </a:ln>
          <a:effectLst>
            <a:outerShdw blurRad="381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zh-CN" altLang="en-US">
              <a:solidFill>
                <a:schemeClr val="bg1"/>
              </a:solidFill>
            </a:endParaRPr>
          </a:p>
        </p:txBody>
      </p:sp>
      <p:grpSp>
        <p:nvGrpSpPr>
          <p:cNvPr id="25" name="组合 24"/>
          <p:cNvGrpSpPr/>
          <p:nvPr userDrawn="1"/>
        </p:nvGrpSpPr>
        <p:grpSpPr>
          <a:xfrm>
            <a:off x="1261317" y="4371449"/>
            <a:ext cx="1981204" cy="1578985"/>
            <a:chOff x="1261317" y="2392684"/>
            <a:chExt cx="1981204" cy="1578985"/>
          </a:xfrm>
        </p:grpSpPr>
        <p:sp>
          <p:nvSpPr>
            <p:cNvPr id="26" name="梯形 25"/>
            <p:cNvSpPr/>
            <p:nvPr/>
          </p:nvSpPr>
          <p:spPr>
            <a:xfrm flipV="1">
              <a:off x="1261317" y="2392684"/>
              <a:ext cx="1981204" cy="1572169"/>
            </a:xfrm>
            <a:prstGeom prst="trapezoid">
              <a:avLst/>
            </a:prstGeom>
            <a:gradFill flip="none" rotWithShape="1">
              <a:gsLst>
                <a:gs pos="0">
                  <a:schemeClr val="accent2">
                    <a:lumMod val="60000"/>
                    <a:lumOff val="40000"/>
                    <a:alpha val="40000"/>
                  </a:schemeClr>
                </a:gs>
                <a:gs pos="28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7" name="圆角矩形 26"/>
            <p:cNvSpPr/>
            <p:nvPr/>
          </p:nvSpPr>
          <p:spPr>
            <a:xfrm flipV="1">
              <a:off x="1621937" y="3894819"/>
              <a:ext cx="1259964" cy="76850"/>
            </a:xfrm>
            <a:prstGeom prst="roundRect">
              <a:avLst>
                <a:gd name="adj" fmla="val 50000"/>
              </a:avLst>
            </a:prstGeom>
            <a:solidFill>
              <a:schemeClr val="accent2">
                <a:alpha val="80000"/>
              </a:schemeClr>
            </a:solidFill>
            <a:ln w="6350">
              <a:noFill/>
            </a:ln>
            <a:effectLst>
              <a:outerShdw blurRad="381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bodyPr>
            <a:lstStyle/>
            <a:p>
              <a:pPr algn="ctr"/>
              <a:endParaRPr lang="zh-CN" altLang="en-US">
                <a:solidFill>
                  <a:schemeClr val="bg1"/>
                </a:solidFill>
              </a:endParaRPr>
            </a:p>
          </p:txBody>
        </p:sp>
      </p:grpSp>
      <p:grpSp>
        <p:nvGrpSpPr>
          <p:cNvPr id="28" name="组合 27"/>
          <p:cNvGrpSpPr/>
          <p:nvPr userDrawn="1"/>
        </p:nvGrpSpPr>
        <p:grpSpPr>
          <a:xfrm>
            <a:off x="1794719" y="4371449"/>
            <a:ext cx="914400" cy="914400"/>
            <a:chOff x="2208846" y="2181823"/>
            <a:chExt cx="914400" cy="914400"/>
          </a:xfrm>
        </p:grpSpPr>
        <p:sp>
          <p:nvSpPr>
            <p:cNvPr id="29" name="椭圆 28"/>
            <p:cNvSpPr/>
            <p:nvPr/>
          </p:nvSpPr>
          <p:spPr>
            <a:xfrm>
              <a:off x="2208846" y="2181823"/>
              <a:ext cx="914400" cy="9144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sz="2000" b="1">
                <a:cs typeface="+mn-ea"/>
                <a:sym typeface="+mn-lt"/>
              </a:endParaRPr>
            </a:p>
          </p:txBody>
        </p:sp>
        <p:sp>
          <p:nvSpPr>
            <p:cNvPr id="30" name="椭圆 29"/>
            <p:cNvSpPr>
              <a:spLocks noChangeAspect="1"/>
            </p:cNvSpPr>
            <p:nvPr/>
          </p:nvSpPr>
          <p:spPr>
            <a:xfrm>
              <a:off x="2286316" y="2259293"/>
              <a:ext cx="759460" cy="759460"/>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r>
                <a:rPr lang="en-US" altLang="zh-CN" sz="2400" b="1">
                  <a:cs typeface="+mn-ea"/>
                  <a:sym typeface="+mn-lt"/>
                </a:rPr>
                <a:t>03</a:t>
              </a:r>
              <a:endParaRPr lang="zh-CN" altLang="en-US" sz="2400" b="1">
                <a:cs typeface="+mn-ea"/>
                <a:sym typeface="+mn-lt"/>
              </a:endParaRPr>
            </a:p>
          </p:txBody>
        </p:sp>
      </p:grpSp>
      <p:sp>
        <p:nvSpPr>
          <p:cNvPr id="31" name="文本框 30"/>
          <p:cNvSpPr txBox="1"/>
          <p:nvPr userDrawn="1"/>
        </p:nvSpPr>
        <p:spPr>
          <a:xfrm>
            <a:off x="1109396" y="5382225"/>
            <a:ext cx="2285046" cy="430492"/>
          </a:xfrm>
          <a:prstGeom prst="rect">
            <a:avLst/>
          </a:prstGeom>
          <a:noFill/>
        </p:spPr>
        <p:txBody>
          <a:bodyPr wrap="square" lIns="0" tIns="0" rIns="0" bIns="0" rtlCol="0" anchor="ctr" anchorCtr="0">
            <a:normAutofit/>
          </a:bodyPr>
          <a:lstStyle/>
          <a:p>
            <a:pPr algn="ctr"/>
            <a:r>
              <a:rPr lang="zh-CN" altLang="en-US" sz="2000" b="1">
                <a:solidFill>
                  <a:schemeClr val="accent2"/>
                </a:solidFill>
              </a:rPr>
              <a:t>输入关键词</a:t>
            </a:r>
          </a:p>
        </p:txBody>
      </p:sp>
      <p:sp>
        <p:nvSpPr>
          <p:cNvPr id="32" name="文本框 31"/>
          <p:cNvSpPr txBox="1"/>
          <p:nvPr userDrawn="1"/>
        </p:nvSpPr>
        <p:spPr>
          <a:xfrm>
            <a:off x="3185423" y="4371449"/>
            <a:ext cx="2461633" cy="1280351"/>
          </a:xfrm>
          <a:prstGeom prst="rect">
            <a:avLst/>
          </a:prstGeom>
          <a:noFill/>
        </p:spPr>
        <p:txBody>
          <a:bodyPr wrap="square" lIns="0" tIns="0" rIns="0" bIns="0" rtlCol="0" anchor="t" anchorCtr="0">
            <a:normAutofit/>
          </a:bodyPr>
          <a:lstStyle/>
          <a:p>
            <a:pPr algn="just">
              <a:lnSpc>
                <a:spcPct val="130000"/>
              </a:lnSpc>
            </a:pPr>
            <a:r>
              <a:rPr lang="zh-CN" altLang="en-US" sz="1600">
                <a:solidFill>
                  <a:schemeClr val="tx1">
                    <a:lumMod val="75000"/>
                    <a:lumOff val="25000"/>
                    <a:alpha val="90000"/>
                  </a:schemeClr>
                </a:solidFill>
              </a:rPr>
              <a:t>输入正文内容输入正文内容输入正文内容输入正文内容输入正文内容输入正文内容输入正文内容输入正文内容</a:t>
            </a:r>
          </a:p>
        </p:txBody>
      </p:sp>
      <p:sp>
        <p:nvSpPr>
          <p:cNvPr id="33" name="同侧圆角矩形 32"/>
          <p:cNvSpPr/>
          <p:nvPr userDrawn="1"/>
        </p:nvSpPr>
        <p:spPr>
          <a:xfrm>
            <a:off x="6259309" y="4033666"/>
            <a:ext cx="4906806" cy="1902551"/>
          </a:xfrm>
          <a:prstGeom prst="round2SameRect">
            <a:avLst/>
          </a:prstGeom>
          <a:gradFill flip="none" rotWithShape="1">
            <a:gsLst>
              <a:gs pos="20000">
                <a:schemeClr val="bg1"/>
              </a:gs>
              <a:gs pos="0">
                <a:schemeClr val="accent2">
                  <a:lumMod val="20000"/>
                  <a:lumOff val="80000"/>
                  <a:alpha val="70000"/>
                </a:schemeClr>
              </a:gs>
              <a:gs pos="82000">
                <a:srgbClr val="F7F7F7">
                  <a:alpha val="80000"/>
                </a:srgbClr>
              </a:gs>
              <a:gs pos="100000">
                <a:schemeClr val="bg1">
                  <a:lumMod val="95000"/>
                </a:schemeClr>
              </a:gs>
            </a:gsLst>
            <a:lin ang="5400000" scaled="1"/>
            <a:tileRect/>
          </a:gradFill>
          <a:ln w="12700">
            <a:solidFill>
              <a:schemeClr val="accent2">
                <a:alpha val="10000"/>
              </a:schemeClr>
            </a:solidFill>
          </a:ln>
          <a:effectLst>
            <a:outerShdw blurRad="381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zh-CN" altLang="en-US">
              <a:solidFill>
                <a:schemeClr val="bg1"/>
              </a:solidFill>
            </a:endParaRPr>
          </a:p>
        </p:txBody>
      </p:sp>
      <p:grpSp>
        <p:nvGrpSpPr>
          <p:cNvPr id="34" name="组合 33"/>
          <p:cNvGrpSpPr/>
          <p:nvPr userDrawn="1"/>
        </p:nvGrpSpPr>
        <p:grpSpPr>
          <a:xfrm>
            <a:off x="6551775" y="4371449"/>
            <a:ext cx="1981204" cy="1578985"/>
            <a:chOff x="1261317" y="2392684"/>
            <a:chExt cx="1981204" cy="1578985"/>
          </a:xfrm>
        </p:grpSpPr>
        <p:sp>
          <p:nvSpPr>
            <p:cNvPr id="35" name="梯形 34"/>
            <p:cNvSpPr/>
            <p:nvPr/>
          </p:nvSpPr>
          <p:spPr>
            <a:xfrm flipV="1">
              <a:off x="1261317" y="2392684"/>
              <a:ext cx="1981204" cy="1572169"/>
            </a:xfrm>
            <a:prstGeom prst="trapezoid">
              <a:avLst/>
            </a:prstGeom>
            <a:gradFill flip="none" rotWithShape="1">
              <a:gsLst>
                <a:gs pos="0">
                  <a:schemeClr val="accent2">
                    <a:lumMod val="60000"/>
                    <a:lumOff val="40000"/>
                    <a:alpha val="40000"/>
                  </a:schemeClr>
                </a:gs>
                <a:gs pos="28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圆角矩形 35"/>
            <p:cNvSpPr/>
            <p:nvPr/>
          </p:nvSpPr>
          <p:spPr>
            <a:xfrm flipV="1">
              <a:off x="1621937" y="3894819"/>
              <a:ext cx="1259964" cy="76850"/>
            </a:xfrm>
            <a:prstGeom prst="roundRect">
              <a:avLst>
                <a:gd name="adj" fmla="val 50000"/>
              </a:avLst>
            </a:prstGeom>
            <a:solidFill>
              <a:schemeClr val="accent2">
                <a:alpha val="80000"/>
              </a:schemeClr>
            </a:solidFill>
            <a:ln w="6350">
              <a:noFill/>
            </a:ln>
            <a:effectLst>
              <a:outerShdw blurRad="381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bodyPr>
            <a:lstStyle/>
            <a:p>
              <a:pPr algn="ctr"/>
              <a:endParaRPr lang="zh-CN" altLang="en-US">
                <a:solidFill>
                  <a:schemeClr val="bg1"/>
                </a:solidFill>
              </a:endParaRPr>
            </a:p>
          </p:txBody>
        </p:sp>
      </p:grpSp>
      <p:grpSp>
        <p:nvGrpSpPr>
          <p:cNvPr id="37" name="组合 36"/>
          <p:cNvGrpSpPr/>
          <p:nvPr userDrawn="1"/>
        </p:nvGrpSpPr>
        <p:grpSpPr>
          <a:xfrm>
            <a:off x="7085177" y="4371449"/>
            <a:ext cx="914400" cy="914400"/>
            <a:chOff x="2208846" y="2181823"/>
            <a:chExt cx="914400" cy="914400"/>
          </a:xfrm>
        </p:grpSpPr>
        <p:sp>
          <p:nvSpPr>
            <p:cNvPr id="38" name="椭圆 37"/>
            <p:cNvSpPr/>
            <p:nvPr/>
          </p:nvSpPr>
          <p:spPr>
            <a:xfrm>
              <a:off x="2208846" y="2181823"/>
              <a:ext cx="914400" cy="9144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endParaRPr lang="zh-CN" altLang="en-US" sz="2000" b="1">
                <a:cs typeface="+mn-ea"/>
                <a:sym typeface="+mn-lt"/>
              </a:endParaRPr>
            </a:p>
          </p:txBody>
        </p:sp>
        <p:sp>
          <p:nvSpPr>
            <p:cNvPr id="39" name="椭圆 38"/>
            <p:cNvSpPr>
              <a:spLocks noChangeAspect="1"/>
            </p:cNvSpPr>
            <p:nvPr/>
          </p:nvSpPr>
          <p:spPr>
            <a:xfrm>
              <a:off x="2286316" y="2259293"/>
              <a:ext cx="759460" cy="759460"/>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Tx/>
                <a:buNone/>
              </a:pPr>
              <a:r>
                <a:rPr lang="en-US" altLang="zh-CN" sz="2400" b="1">
                  <a:cs typeface="+mn-ea"/>
                  <a:sym typeface="+mn-lt"/>
                </a:rPr>
                <a:t>04</a:t>
              </a:r>
              <a:endParaRPr lang="zh-CN" altLang="en-US" sz="2400" b="1">
                <a:cs typeface="+mn-ea"/>
                <a:sym typeface="+mn-lt"/>
              </a:endParaRPr>
            </a:p>
          </p:txBody>
        </p:sp>
      </p:grpSp>
      <p:sp>
        <p:nvSpPr>
          <p:cNvPr id="40" name="文本框 39"/>
          <p:cNvSpPr txBox="1"/>
          <p:nvPr userDrawn="1"/>
        </p:nvSpPr>
        <p:spPr>
          <a:xfrm>
            <a:off x="6399854" y="5382225"/>
            <a:ext cx="2285046" cy="430492"/>
          </a:xfrm>
          <a:prstGeom prst="rect">
            <a:avLst/>
          </a:prstGeom>
          <a:noFill/>
        </p:spPr>
        <p:txBody>
          <a:bodyPr wrap="square" lIns="0" tIns="0" rIns="0" bIns="0" rtlCol="0" anchor="ctr" anchorCtr="0">
            <a:normAutofit/>
          </a:bodyPr>
          <a:lstStyle/>
          <a:p>
            <a:pPr algn="ctr"/>
            <a:r>
              <a:rPr lang="zh-CN" altLang="en-US" sz="2000" b="1">
                <a:solidFill>
                  <a:schemeClr val="accent2"/>
                </a:solidFill>
              </a:rPr>
              <a:t>输入关键词</a:t>
            </a:r>
          </a:p>
        </p:txBody>
      </p:sp>
      <p:sp>
        <p:nvSpPr>
          <p:cNvPr id="41" name="文本框 40"/>
          <p:cNvSpPr txBox="1"/>
          <p:nvPr userDrawn="1"/>
        </p:nvSpPr>
        <p:spPr>
          <a:xfrm>
            <a:off x="8475881" y="4371449"/>
            <a:ext cx="2461633" cy="1280351"/>
          </a:xfrm>
          <a:prstGeom prst="rect">
            <a:avLst/>
          </a:prstGeom>
          <a:noFill/>
        </p:spPr>
        <p:txBody>
          <a:bodyPr wrap="square" lIns="0" tIns="0" rIns="0" bIns="0" rtlCol="0" anchor="t" anchorCtr="0">
            <a:normAutofit/>
          </a:bodyPr>
          <a:lstStyle/>
          <a:p>
            <a:pPr algn="just">
              <a:lnSpc>
                <a:spcPct val="130000"/>
              </a:lnSpc>
            </a:pPr>
            <a:r>
              <a:rPr lang="zh-CN" altLang="en-US" sz="1600">
                <a:solidFill>
                  <a:schemeClr val="tx1">
                    <a:lumMod val="75000"/>
                    <a:lumOff val="25000"/>
                    <a:alpha val="90000"/>
                  </a:schemeClr>
                </a:solidFill>
              </a:rPr>
              <a:t>输入正文内容输入正文内容输入正文内容输入正文内容输入正文内容输入正文内容输入正文内容输入正文内容</a:t>
            </a:r>
          </a:p>
        </p:txBody>
      </p:sp>
      <p:pic>
        <p:nvPicPr>
          <p:cNvPr id="42" name="图片 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315" y="547662"/>
            <a:ext cx="516586" cy="516586"/>
          </a:xfrm>
          <a:prstGeom prst="rect">
            <a:avLst/>
          </a:prstGeom>
        </p:spPr>
      </p:pic>
      <p:grpSp>
        <p:nvGrpSpPr>
          <p:cNvPr id="43" name="组合 42"/>
          <p:cNvGrpSpPr/>
          <p:nvPr userDrawn="1"/>
        </p:nvGrpSpPr>
        <p:grpSpPr>
          <a:xfrm>
            <a:off x="10442295" y="633357"/>
            <a:ext cx="1053159" cy="391225"/>
            <a:chOff x="10442295" y="633357"/>
            <a:chExt cx="1053159" cy="391225"/>
          </a:xfrm>
        </p:grpSpPr>
        <p:grpSp>
          <p:nvGrpSpPr>
            <p:cNvPr id="44" name="组合 43"/>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46"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47" name="组合 46"/>
              <p:cNvGrpSpPr/>
              <p:nvPr/>
            </p:nvGrpSpPr>
            <p:grpSpPr>
              <a:xfrm>
                <a:off x="9231622" y="4384217"/>
                <a:ext cx="158700" cy="219858"/>
                <a:chOff x="9158102" y="4384217"/>
                <a:chExt cx="158700" cy="219858"/>
              </a:xfrm>
              <a:grpFill/>
            </p:grpSpPr>
            <p:sp>
              <p:nvSpPr>
                <p:cNvPr id="58"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9"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0"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1"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2"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3"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4"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5"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6"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7"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8"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48" name="组合 47"/>
              <p:cNvGrpSpPr/>
              <p:nvPr/>
            </p:nvGrpSpPr>
            <p:grpSpPr>
              <a:xfrm>
                <a:off x="8675712" y="4389348"/>
                <a:ext cx="167681" cy="218310"/>
                <a:chOff x="8662678" y="4389348"/>
                <a:chExt cx="167681" cy="218310"/>
              </a:xfrm>
              <a:grpFill/>
            </p:grpSpPr>
            <p:sp>
              <p:nvSpPr>
                <p:cNvPr id="54"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5"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6"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7"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49" name="组合 48"/>
              <p:cNvGrpSpPr/>
              <p:nvPr/>
            </p:nvGrpSpPr>
            <p:grpSpPr>
              <a:xfrm>
                <a:off x="8337163" y="4383896"/>
                <a:ext cx="220456" cy="244642"/>
                <a:chOff x="8379741" y="4383896"/>
                <a:chExt cx="220456" cy="244642"/>
              </a:xfrm>
              <a:grpFill/>
            </p:grpSpPr>
            <p:sp>
              <p:nvSpPr>
                <p:cNvPr id="50"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1"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2"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3"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45" name="矩形 44"/>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grpSp>
      <p:sp>
        <p:nvSpPr>
          <p:cNvPr id="69" name="文本框 68"/>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70" name="矩形 69"/>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71"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60129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结尾-01">
    <p:spTree>
      <p:nvGrpSpPr>
        <p:cNvPr id="1" name=""/>
        <p:cNvGrpSpPr/>
        <p:nvPr/>
      </p:nvGrpSpPr>
      <p:grpSpPr>
        <a:xfrm>
          <a:off x="0" y="0"/>
          <a:ext cx="0" cy="0"/>
          <a:chOff x="0" y="0"/>
          <a:chExt cx="0" cy="0"/>
        </a:xfrm>
      </p:grpSpPr>
      <p:sp>
        <p:nvSpPr>
          <p:cNvPr id="35" name="文本框 34"/>
          <p:cNvSpPr txBox="1"/>
          <p:nvPr userDrawn="1"/>
        </p:nvSpPr>
        <p:spPr>
          <a:xfrm>
            <a:off x="1292188" y="638979"/>
            <a:ext cx="1319037"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巍巍天山雪，泱泱红湖浪</a:t>
            </a:r>
            <a:endParaRPr lang="en-US" altLang="zh-CN" sz="700" b="0">
              <a:solidFill>
                <a:schemeClr val="tx1">
                  <a:alpha val="40000"/>
                </a:schemeClr>
              </a:solidFill>
              <a:latin typeface="+mj-lt"/>
              <a:ea typeface="微软雅黑" panose="020B0503020204020204" pitchFamily="34" charset="-122"/>
            </a:endParaRPr>
          </a:p>
        </p:txBody>
      </p:sp>
      <p:sp>
        <p:nvSpPr>
          <p:cNvPr id="36" name="矩形 35"/>
          <p:cNvSpPr/>
          <p:nvPr userDrawn="1"/>
        </p:nvSpPr>
        <p:spPr>
          <a:xfrm>
            <a:off x="1292188" y="801826"/>
            <a:ext cx="1319038" cy="107722"/>
          </a:xfrm>
          <a:prstGeom prst="rect">
            <a:avLst/>
          </a:prstGeom>
          <a:noFill/>
        </p:spPr>
        <p:txBody>
          <a:bodyPr wrap="square" lIns="0" tIns="0" rIns="0" bIns="0" rtlCol="0">
            <a:spAutoFit/>
          </a:bodyPr>
          <a:lstStyle/>
          <a:p>
            <a:pPr algn="dist"/>
            <a:r>
              <a:rPr lang="zh-CN" altLang="en-US" sz="700" b="0">
                <a:solidFill>
                  <a:schemeClr val="tx1">
                    <a:alpha val="40000"/>
                  </a:schemeClr>
                </a:solidFill>
                <a:latin typeface="+mj-lt"/>
                <a:ea typeface="微软雅黑" panose="020B0503020204020204" pitchFamily="34" charset="-122"/>
              </a:rPr>
              <a:t>高山人仰止，源远水流长</a:t>
            </a:r>
          </a:p>
        </p:txBody>
      </p:sp>
      <p:sp>
        <p:nvSpPr>
          <p:cNvPr id="37" name="Freeform 113"/>
          <p:cNvSpPr>
            <a:spLocks/>
          </p:cNvSpPr>
          <p:nvPr userDrawn="1"/>
        </p:nvSpPr>
        <p:spPr bwMode="auto">
          <a:xfrm>
            <a:off x="660400" y="624840"/>
            <a:ext cx="559261" cy="311527"/>
          </a:xfrm>
          <a:custGeom>
            <a:avLst/>
            <a:gdLst>
              <a:gd name="T0" fmla="*/ 734 w 929"/>
              <a:gd name="T1" fmla="*/ 133 h 518"/>
              <a:gd name="T2" fmla="*/ 762 w 929"/>
              <a:gd name="T3" fmla="*/ 186 h 518"/>
              <a:gd name="T4" fmla="*/ 826 w 929"/>
              <a:gd name="T5" fmla="*/ 310 h 518"/>
              <a:gd name="T6" fmla="*/ 833 w 929"/>
              <a:gd name="T7" fmla="*/ 331 h 518"/>
              <a:gd name="T8" fmla="*/ 893 w 929"/>
              <a:gd name="T9" fmla="*/ 425 h 518"/>
              <a:gd name="T10" fmla="*/ 912 w 929"/>
              <a:gd name="T11" fmla="*/ 463 h 518"/>
              <a:gd name="T12" fmla="*/ 928 w 929"/>
              <a:gd name="T13" fmla="*/ 486 h 518"/>
              <a:gd name="T14" fmla="*/ 920 w 929"/>
              <a:gd name="T15" fmla="*/ 492 h 518"/>
              <a:gd name="T16" fmla="*/ 849 w 929"/>
              <a:gd name="T17" fmla="*/ 419 h 518"/>
              <a:gd name="T18" fmla="*/ 836 w 929"/>
              <a:gd name="T19" fmla="*/ 401 h 518"/>
              <a:gd name="T20" fmla="*/ 791 w 929"/>
              <a:gd name="T21" fmla="*/ 350 h 518"/>
              <a:gd name="T22" fmla="*/ 766 w 929"/>
              <a:gd name="T23" fmla="*/ 318 h 518"/>
              <a:gd name="T24" fmla="*/ 731 w 929"/>
              <a:gd name="T25" fmla="*/ 266 h 518"/>
              <a:gd name="T26" fmla="*/ 700 w 929"/>
              <a:gd name="T27" fmla="*/ 251 h 518"/>
              <a:gd name="T28" fmla="*/ 656 w 929"/>
              <a:gd name="T29" fmla="*/ 256 h 518"/>
              <a:gd name="T30" fmla="*/ 636 w 929"/>
              <a:gd name="T31" fmla="*/ 228 h 518"/>
              <a:gd name="T32" fmla="*/ 574 w 929"/>
              <a:gd name="T33" fmla="*/ 147 h 518"/>
              <a:gd name="T34" fmla="*/ 556 w 929"/>
              <a:gd name="T35" fmla="*/ 165 h 518"/>
              <a:gd name="T36" fmla="*/ 531 w 929"/>
              <a:gd name="T37" fmla="*/ 207 h 518"/>
              <a:gd name="T38" fmla="*/ 493 w 929"/>
              <a:gd name="T39" fmla="*/ 266 h 518"/>
              <a:gd name="T40" fmla="*/ 411 w 929"/>
              <a:gd name="T41" fmla="*/ 370 h 518"/>
              <a:gd name="T42" fmla="*/ 376 w 929"/>
              <a:gd name="T43" fmla="*/ 399 h 518"/>
              <a:gd name="T44" fmla="*/ 329 w 929"/>
              <a:gd name="T45" fmla="*/ 368 h 518"/>
              <a:gd name="T46" fmla="*/ 289 w 929"/>
              <a:gd name="T47" fmla="*/ 334 h 518"/>
              <a:gd name="T48" fmla="*/ 260 w 929"/>
              <a:gd name="T49" fmla="*/ 345 h 518"/>
              <a:gd name="T50" fmla="*/ 231 w 929"/>
              <a:gd name="T51" fmla="*/ 376 h 518"/>
              <a:gd name="T52" fmla="*/ 209 w 929"/>
              <a:gd name="T53" fmla="*/ 401 h 518"/>
              <a:gd name="T54" fmla="*/ 165 w 929"/>
              <a:gd name="T55" fmla="*/ 446 h 518"/>
              <a:gd name="T56" fmla="*/ 150 w 929"/>
              <a:gd name="T57" fmla="*/ 454 h 518"/>
              <a:gd name="T58" fmla="*/ 73 w 929"/>
              <a:gd name="T59" fmla="*/ 503 h 518"/>
              <a:gd name="T60" fmla="*/ 2 w 929"/>
              <a:gd name="T61" fmla="*/ 514 h 518"/>
              <a:gd name="T62" fmla="*/ 9 w 929"/>
              <a:gd name="T63" fmla="*/ 499 h 518"/>
              <a:gd name="T64" fmla="*/ 96 w 929"/>
              <a:gd name="T65" fmla="*/ 436 h 518"/>
              <a:gd name="T66" fmla="*/ 143 w 929"/>
              <a:gd name="T67" fmla="*/ 395 h 518"/>
              <a:gd name="T68" fmla="*/ 165 w 929"/>
              <a:gd name="T69" fmla="*/ 381 h 518"/>
              <a:gd name="T70" fmla="*/ 191 w 929"/>
              <a:gd name="T71" fmla="*/ 355 h 518"/>
              <a:gd name="T72" fmla="*/ 237 w 929"/>
              <a:gd name="T73" fmla="*/ 307 h 518"/>
              <a:gd name="T74" fmla="*/ 289 w 929"/>
              <a:gd name="T75" fmla="*/ 244 h 518"/>
              <a:gd name="T76" fmla="*/ 308 w 929"/>
              <a:gd name="T77" fmla="*/ 247 h 518"/>
              <a:gd name="T78" fmla="*/ 351 w 929"/>
              <a:gd name="T79" fmla="*/ 281 h 518"/>
              <a:gd name="T80" fmla="*/ 373 w 929"/>
              <a:gd name="T81" fmla="*/ 295 h 518"/>
              <a:gd name="T82" fmla="*/ 420 w 929"/>
              <a:gd name="T83" fmla="*/ 256 h 518"/>
              <a:gd name="T84" fmla="*/ 459 w 929"/>
              <a:gd name="T85" fmla="*/ 206 h 518"/>
              <a:gd name="T86" fmla="*/ 502 w 929"/>
              <a:gd name="T87" fmla="*/ 129 h 518"/>
              <a:gd name="T88" fmla="*/ 519 w 929"/>
              <a:gd name="T89" fmla="*/ 89 h 518"/>
              <a:gd name="T90" fmla="*/ 540 w 929"/>
              <a:gd name="T91" fmla="*/ 42 h 518"/>
              <a:gd name="T92" fmla="*/ 564 w 929"/>
              <a:gd name="T93" fmla="*/ 0 h 518"/>
              <a:gd name="T94" fmla="*/ 582 w 929"/>
              <a:gd name="T95" fmla="*/ 24 h 518"/>
              <a:gd name="T96" fmla="*/ 594 w 929"/>
              <a:gd name="T97" fmla="*/ 36 h 518"/>
              <a:gd name="T98" fmla="*/ 628 w 929"/>
              <a:gd name="T99" fmla="*/ 94 h 518"/>
              <a:gd name="T100" fmla="*/ 654 w 929"/>
              <a:gd name="T101" fmla="*/ 136 h 518"/>
              <a:gd name="T102" fmla="*/ 674 w 929"/>
              <a:gd name="T103" fmla="*/ 153 h 518"/>
              <a:gd name="T104" fmla="*/ 716 w 929"/>
              <a:gd name="T105" fmla="*/ 10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9" h="518">
                <a:moveTo>
                  <a:pt x="716" y="107"/>
                </a:moveTo>
                <a:cubicBezTo>
                  <a:pt x="724" y="115"/>
                  <a:pt x="731" y="123"/>
                  <a:pt x="734" y="133"/>
                </a:cubicBezTo>
                <a:cubicBezTo>
                  <a:pt x="739" y="145"/>
                  <a:pt x="746" y="156"/>
                  <a:pt x="753" y="168"/>
                </a:cubicBezTo>
                <a:cubicBezTo>
                  <a:pt x="756" y="174"/>
                  <a:pt x="759" y="180"/>
                  <a:pt x="762" y="186"/>
                </a:cubicBezTo>
                <a:cubicBezTo>
                  <a:pt x="774" y="214"/>
                  <a:pt x="788" y="241"/>
                  <a:pt x="803" y="267"/>
                </a:cubicBezTo>
                <a:cubicBezTo>
                  <a:pt x="811" y="281"/>
                  <a:pt x="817" y="296"/>
                  <a:pt x="826" y="310"/>
                </a:cubicBezTo>
                <a:cubicBezTo>
                  <a:pt x="829" y="314"/>
                  <a:pt x="830" y="319"/>
                  <a:pt x="831" y="324"/>
                </a:cubicBezTo>
                <a:cubicBezTo>
                  <a:pt x="832" y="326"/>
                  <a:pt x="832" y="330"/>
                  <a:pt x="833" y="331"/>
                </a:cubicBezTo>
                <a:cubicBezTo>
                  <a:pt x="848" y="348"/>
                  <a:pt x="852" y="370"/>
                  <a:pt x="867" y="386"/>
                </a:cubicBezTo>
                <a:cubicBezTo>
                  <a:pt x="872" y="401"/>
                  <a:pt x="886" y="411"/>
                  <a:pt x="893" y="425"/>
                </a:cubicBezTo>
                <a:cubicBezTo>
                  <a:pt x="894" y="428"/>
                  <a:pt x="896" y="430"/>
                  <a:pt x="896" y="432"/>
                </a:cubicBezTo>
                <a:cubicBezTo>
                  <a:pt x="897" y="445"/>
                  <a:pt x="906" y="454"/>
                  <a:pt x="912" y="463"/>
                </a:cubicBezTo>
                <a:cubicBezTo>
                  <a:pt x="916" y="469"/>
                  <a:pt x="920" y="473"/>
                  <a:pt x="925" y="478"/>
                </a:cubicBezTo>
                <a:cubicBezTo>
                  <a:pt x="927" y="480"/>
                  <a:pt x="929" y="483"/>
                  <a:pt x="928" y="486"/>
                </a:cubicBezTo>
                <a:cubicBezTo>
                  <a:pt x="928" y="489"/>
                  <a:pt x="928" y="492"/>
                  <a:pt x="926" y="493"/>
                </a:cubicBezTo>
                <a:cubicBezTo>
                  <a:pt x="924" y="495"/>
                  <a:pt x="922" y="494"/>
                  <a:pt x="920" y="492"/>
                </a:cubicBezTo>
                <a:cubicBezTo>
                  <a:pt x="912" y="484"/>
                  <a:pt x="906" y="474"/>
                  <a:pt x="898" y="466"/>
                </a:cubicBezTo>
                <a:cubicBezTo>
                  <a:pt x="881" y="451"/>
                  <a:pt x="867" y="433"/>
                  <a:pt x="849" y="419"/>
                </a:cubicBezTo>
                <a:cubicBezTo>
                  <a:pt x="847" y="417"/>
                  <a:pt x="847" y="414"/>
                  <a:pt x="846" y="413"/>
                </a:cubicBezTo>
                <a:cubicBezTo>
                  <a:pt x="843" y="408"/>
                  <a:pt x="840" y="404"/>
                  <a:pt x="836" y="401"/>
                </a:cubicBezTo>
                <a:cubicBezTo>
                  <a:pt x="821" y="388"/>
                  <a:pt x="808" y="374"/>
                  <a:pt x="798" y="357"/>
                </a:cubicBezTo>
                <a:cubicBezTo>
                  <a:pt x="796" y="354"/>
                  <a:pt x="794" y="351"/>
                  <a:pt x="791" y="350"/>
                </a:cubicBezTo>
                <a:cubicBezTo>
                  <a:pt x="786" y="348"/>
                  <a:pt x="782" y="344"/>
                  <a:pt x="780" y="340"/>
                </a:cubicBezTo>
                <a:cubicBezTo>
                  <a:pt x="777" y="331"/>
                  <a:pt x="770" y="325"/>
                  <a:pt x="766" y="318"/>
                </a:cubicBezTo>
                <a:cubicBezTo>
                  <a:pt x="763" y="310"/>
                  <a:pt x="759" y="304"/>
                  <a:pt x="753" y="299"/>
                </a:cubicBezTo>
                <a:cubicBezTo>
                  <a:pt x="743" y="289"/>
                  <a:pt x="737" y="277"/>
                  <a:pt x="731" y="266"/>
                </a:cubicBezTo>
                <a:cubicBezTo>
                  <a:pt x="729" y="263"/>
                  <a:pt x="728" y="259"/>
                  <a:pt x="725" y="256"/>
                </a:cubicBezTo>
                <a:cubicBezTo>
                  <a:pt x="715" y="244"/>
                  <a:pt x="714" y="244"/>
                  <a:pt x="700" y="251"/>
                </a:cubicBezTo>
                <a:cubicBezTo>
                  <a:pt x="689" y="256"/>
                  <a:pt x="678" y="260"/>
                  <a:pt x="666" y="260"/>
                </a:cubicBezTo>
                <a:cubicBezTo>
                  <a:pt x="662" y="260"/>
                  <a:pt x="659" y="259"/>
                  <a:pt x="656" y="256"/>
                </a:cubicBezTo>
                <a:cubicBezTo>
                  <a:pt x="652" y="250"/>
                  <a:pt x="645" y="246"/>
                  <a:pt x="643" y="237"/>
                </a:cubicBezTo>
                <a:cubicBezTo>
                  <a:pt x="642" y="234"/>
                  <a:pt x="639" y="231"/>
                  <a:pt x="636" y="228"/>
                </a:cubicBezTo>
                <a:cubicBezTo>
                  <a:pt x="624" y="212"/>
                  <a:pt x="609" y="199"/>
                  <a:pt x="600" y="181"/>
                </a:cubicBezTo>
                <a:cubicBezTo>
                  <a:pt x="588" y="172"/>
                  <a:pt x="581" y="159"/>
                  <a:pt x="574" y="147"/>
                </a:cubicBezTo>
                <a:cubicBezTo>
                  <a:pt x="573" y="145"/>
                  <a:pt x="567" y="145"/>
                  <a:pt x="567" y="147"/>
                </a:cubicBezTo>
                <a:cubicBezTo>
                  <a:pt x="565" y="154"/>
                  <a:pt x="558" y="158"/>
                  <a:pt x="556" y="165"/>
                </a:cubicBezTo>
                <a:cubicBezTo>
                  <a:pt x="555" y="167"/>
                  <a:pt x="554" y="170"/>
                  <a:pt x="552" y="172"/>
                </a:cubicBezTo>
                <a:cubicBezTo>
                  <a:pt x="542" y="181"/>
                  <a:pt x="538" y="195"/>
                  <a:pt x="531" y="207"/>
                </a:cubicBezTo>
                <a:cubicBezTo>
                  <a:pt x="526" y="217"/>
                  <a:pt x="522" y="228"/>
                  <a:pt x="514" y="236"/>
                </a:cubicBezTo>
                <a:cubicBezTo>
                  <a:pt x="506" y="245"/>
                  <a:pt x="502" y="257"/>
                  <a:pt x="493" y="266"/>
                </a:cubicBezTo>
                <a:cubicBezTo>
                  <a:pt x="491" y="277"/>
                  <a:pt x="481" y="282"/>
                  <a:pt x="476" y="291"/>
                </a:cubicBezTo>
                <a:cubicBezTo>
                  <a:pt x="458" y="320"/>
                  <a:pt x="433" y="344"/>
                  <a:pt x="411" y="370"/>
                </a:cubicBezTo>
                <a:cubicBezTo>
                  <a:pt x="404" y="379"/>
                  <a:pt x="395" y="386"/>
                  <a:pt x="386" y="394"/>
                </a:cubicBezTo>
                <a:cubicBezTo>
                  <a:pt x="383" y="396"/>
                  <a:pt x="380" y="398"/>
                  <a:pt x="376" y="399"/>
                </a:cubicBezTo>
                <a:cubicBezTo>
                  <a:pt x="370" y="400"/>
                  <a:pt x="363" y="401"/>
                  <a:pt x="359" y="395"/>
                </a:cubicBezTo>
                <a:cubicBezTo>
                  <a:pt x="350" y="384"/>
                  <a:pt x="341" y="374"/>
                  <a:pt x="329" y="368"/>
                </a:cubicBezTo>
                <a:cubicBezTo>
                  <a:pt x="327" y="368"/>
                  <a:pt x="326" y="366"/>
                  <a:pt x="325" y="365"/>
                </a:cubicBezTo>
                <a:cubicBezTo>
                  <a:pt x="316" y="351"/>
                  <a:pt x="301" y="343"/>
                  <a:pt x="289" y="334"/>
                </a:cubicBezTo>
                <a:cubicBezTo>
                  <a:pt x="282" y="328"/>
                  <a:pt x="276" y="329"/>
                  <a:pt x="270" y="334"/>
                </a:cubicBezTo>
                <a:cubicBezTo>
                  <a:pt x="267" y="338"/>
                  <a:pt x="265" y="343"/>
                  <a:pt x="260" y="345"/>
                </a:cubicBezTo>
                <a:cubicBezTo>
                  <a:pt x="254" y="347"/>
                  <a:pt x="255" y="354"/>
                  <a:pt x="251" y="357"/>
                </a:cubicBezTo>
                <a:cubicBezTo>
                  <a:pt x="244" y="363"/>
                  <a:pt x="240" y="373"/>
                  <a:pt x="231" y="376"/>
                </a:cubicBezTo>
                <a:cubicBezTo>
                  <a:pt x="229" y="377"/>
                  <a:pt x="228" y="378"/>
                  <a:pt x="228" y="379"/>
                </a:cubicBezTo>
                <a:cubicBezTo>
                  <a:pt x="226" y="390"/>
                  <a:pt x="215" y="394"/>
                  <a:pt x="209" y="401"/>
                </a:cubicBezTo>
                <a:cubicBezTo>
                  <a:pt x="202" y="409"/>
                  <a:pt x="196" y="418"/>
                  <a:pt x="188" y="424"/>
                </a:cubicBezTo>
                <a:cubicBezTo>
                  <a:pt x="180" y="431"/>
                  <a:pt x="172" y="438"/>
                  <a:pt x="165" y="446"/>
                </a:cubicBezTo>
                <a:cubicBezTo>
                  <a:pt x="163" y="448"/>
                  <a:pt x="161" y="449"/>
                  <a:pt x="158" y="449"/>
                </a:cubicBezTo>
                <a:cubicBezTo>
                  <a:pt x="155" y="449"/>
                  <a:pt x="152" y="451"/>
                  <a:pt x="150" y="454"/>
                </a:cubicBezTo>
                <a:cubicBezTo>
                  <a:pt x="135" y="470"/>
                  <a:pt x="117" y="481"/>
                  <a:pt x="97" y="490"/>
                </a:cubicBezTo>
                <a:cubicBezTo>
                  <a:pt x="89" y="493"/>
                  <a:pt x="82" y="499"/>
                  <a:pt x="73" y="503"/>
                </a:cubicBezTo>
                <a:cubicBezTo>
                  <a:pt x="53" y="512"/>
                  <a:pt x="32" y="518"/>
                  <a:pt x="9" y="518"/>
                </a:cubicBezTo>
                <a:cubicBezTo>
                  <a:pt x="6" y="518"/>
                  <a:pt x="3" y="518"/>
                  <a:pt x="2" y="514"/>
                </a:cubicBezTo>
                <a:cubicBezTo>
                  <a:pt x="1" y="510"/>
                  <a:pt x="0" y="506"/>
                  <a:pt x="3" y="503"/>
                </a:cubicBezTo>
                <a:cubicBezTo>
                  <a:pt x="4" y="501"/>
                  <a:pt x="6" y="500"/>
                  <a:pt x="9" y="499"/>
                </a:cubicBezTo>
                <a:cubicBezTo>
                  <a:pt x="29" y="488"/>
                  <a:pt x="46" y="473"/>
                  <a:pt x="65" y="461"/>
                </a:cubicBezTo>
                <a:cubicBezTo>
                  <a:pt x="76" y="453"/>
                  <a:pt x="85" y="443"/>
                  <a:pt x="96" y="436"/>
                </a:cubicBezTo>
                <a:cubicBezTo>
                  <a:pt x="108" y="427"/>
                  <a:pt x="119" y="416"/>
                  <a:pt x="132" y="408"/>
                </a:cubicBezTo>
                <a:cubicBezTo>
                  <a:pt x="137" y="404"/>
                  <a:pt x="136" y="397"/>
                  <a:pt x="143" y="395"/>
                </a:cubicBezTo>
                <a:cubicBezTo>
                  <a:pt x="148" y="394"/>
                  <a:pt x="153" y="390"/>
                  <a:pt x="158" y="387"/>
                </a:cubicBezTo>
                <a:cubicBezTo>
                  <a:pt x="161" y="386"/>
                  <a:pt x="164" y="384"/>
                  <a:pt x="165" y="381"/>
                </a:cubicBezTo>
                <a:cubicBezTo>
                  <a:pt x="167" y="375"/>
                  <a:pt x="173" y="372"/>
                  <a:pt x="177" y="368"/>
                </a:cubicBezTo>
                <a:cubicBezTo>
                  <a:pt x="182" y="364"/>
                  <a:pt x="185" y="359"/>
                  <a:pt x="191" y="355"/>
                </a:cubicBezTo>
                <a:cubicBezTo>
                  <a:pt x="196" y="353"/>
                  <a:pt x="199" y="347"/>
                  <a:pt x="203" y="343"/>
                </a:cubicBezTo>
                <a:cubicBezTo>
                  <a:pt x="214" y="331"/>
                  <a:pt x="225" y="319"/>
                  <a:pt x="237" y="307"/>
                </a:cubicBezTo>
                <a:cubicBezTo>
                  <a:pt x="250" y="295"/>
                  <a:pt x="263" y="282"/>
                  <a:pt x="272" y="264"/>
                </a:cubicBezTo>
                <a:cubicBezTo>
                  <a:pt x="275" y="257"/>
                  <a:pt x="283" y="251"/>
                  <a:pt x="289" y="244"/>
                </a:cubicBezTo>
                <a:cubicBezTo>
                  <a:pt x="292" y="241"/>
                  <a:pt x="296" y="241"/>
                  <a:pt x="299" y="243"/>
                </a:cubicBezTo>
                <a:cubicBezTo>
                  <a:pt x="302" y="244"/>
                  <a:pt x="305" y="246"/>
                  <a:pt x="308" y="247"/>
                </a:cubicBezTo>
                <a:cubicBezTo>
                  <a:pt x="316" y="252"/>
                  <a:pt x="323" y="259"/>
                  <a:pt x="330" y="265"/>
                </a:cubicBezTo>
                <a:cubicBezTo>
                  <a:pt x="337" y="271"/>
                  <a:pt x="346" y="274"/>
                  <a:pt x="351" y="281"/>
                </a:cubicBezTo>
                <a:cubicBezTo>
                  <a:pt x="353" y="283"/>
                  <a:pt x="354" y="285"/>
                  <a:pt x="357" y="286"/>
                </a:cubicBezTo>
                <a:cubicBezTo>
                  <a:pt x="362" y="290"/>
                  <a:pt x="367" y="294"/>
                  <a:pt x="373" y="295"/>
                </a:cubicBezTo>
                <a:cubicBezTo>
                  <a:pt x="380" y="297"/>
                  <a:pt x="384" y="289"/>
                  <a:pt x="389" y="285"/>
                </a:cubicBezTo>
                <a:cubicBezTo>
                  <a:pt x="401" y="278"/>
                  <a:pt x="411" y="267"/>
                  <a:pt x="420" y="256"/>
                </a:cubicBezTo>
                <a:cubicBezTo>
                  <a:pt x="427" y="248"/>
                  <a:pt x="433" y="239"/>
                  <a:pt x="440" y="232"/>
                </a:cubicBezTo>
                <a:cubicBezTo>
                  <a:pt x="449" y="225"/>
                  <a:pt x="451" y="213"/>
                  <a:pt x="459" y="206"/>
                </a:cubicBezTo>
                <a:cubicBezTo>
                  <a:pt x="467" y="198"/>
                  <a:pt x="470" y="188"/>
                  <a:pt x="476" y="179"/>
                </a:cubicBezTo>
                <a:cubicBezTo>
                  <a:pt x="487" y="163"/>
                  <a:pt x="491" y="144"/>
                  <a:pt x="502" y="129"/>
                </a:cubicBezTo>
                <a:cubicBezTo>
                  <a:pt x="503" y="127"/>
                  <a:pt x="504" y="125"/>
                  <a:pt x="504" y="123"/>
                </a:cubicBezTo>
                <a:cubicBezTo>
                  <a:pt x="506" y="111"/>
                  <a:pt x="516" y="101"/>
                  <a:pt x="519" y="89"/>
                </a:cubicBezTo>
                <a:cubicBezTo>
                  <a:pt x="521" y="83"/>
                  <a:pt x="528" y="82"/>
                  <a:pt x="530" y="74"/>
                </a:cubicBezTo>
                <a:cubicBezTo>
                  <a:pt x="532" y="63"/>
                  <a:pt x="538" y="53"/>
                  <a:pt x="540" y="42"/>
                </a:cubicBezTo>
                <a:cubicBezTo>
                  <a:pt x="543" y="29"/>
                  <a:pt x="551" y="18"/>
                  <a:pt x="555" y="5"/>
                </a:cubicBezTo>
                <a:cubicBezTo>
                  <a:pt x="556" y="2"/>
                  <a:pt x="559" y="0"/>
                  <a:pt x="564" y="0"/>
                </a:cubicBezTo>
                <a:cubicBezTo>
                  <a:pt x="568" y="0"/>
                  <a:pt x="572" y="2"/>
                  <a:pt x="573" y="6"/>
                </a:cubicBezTo>
                <a:cubicBezTo>
                  <a:pt x="574" y="13"/>
                  <a:pt x="581" y="17"/>
                  <a:pt x="582" y="24"/>
                </a:cubicBezTo>
                <a:cubicBezTo>
                  <a:pt x="583" y="28"/>
                  <a:pt x="586" y="31"/>
                  <a:pt x="590" y="32"/>
                </a:cubicBezTo>
                <a:cubicBezTo>
                  <a:pt x="591" y="33"/>
                  <a:pt x="594" y="34"/>
                  <a:pt x="594" y="36"/>
                </a:cubicBezTo>
                <a:cubicBezTo>
                  <a:pt x="597" y="48"/>
                  <a:pt x="606" y="56"/>
                  <a:pt x="612" y="67"/>
                </a:cubicBezTo>
                <a:cubicBezTo>
                  <a:pt x="617" y="77"/>
                  <a:pt x="626" y="83"/>
                  <a:pt x="628" y="94"/>
                </a:cubicBezTo>
                <a:cubicBezTo>
                  <a:pt x="630" y="106"/>
                  <a:pt x="640" y="112"/>
                  <a:pt x="647" y="120"/>
                </a:cubicBezTo>
                <a:cubicBezTo>
                  <a:pt x="651" y="125"/>
                  <a:pt x="652" y="131"/>
                  <a:pt x="654" y="136"/>
                </a:cubicBezTo>
                <a:cubicBezTo>
                  <a:pt x="656" y="140"/>
                  <a:pt x="658" y="143"/>
                  <a:pt x="661" y="147"/>
                </a:cubicBezTo>
                <a:cubicBezTo>
                  <a:pt x="664" y="152"/>
                  <a:pt x="669" y="152"/>
                  <a:pt x="674" y="153"/>
                </a:cubicBezTo>
                <a:cubicBezTo>
                  <a:pt x="680" y="153"/>
                  <a:pt x="681" y="149"/>
                  <a:pt x="684" y="145"/>
                </a:cubicBezTo>
                <a:cubicBezTo>
                  <a:pt x="693" y="133"/>
                  <a:pt x="704" y="121"/>
                  <a:pt x="716" y="107"/>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38" name="矩形: 圆角 1">
            <a:extLst>
              <a:ext uri="{FF2B5EF4-FFF2-40B4-BE49-F238E27FC236}">
                <a16:creationId xmlns:a16="http://schemas.microsoft.com/office/drawing/2014/main" id="{ED425546-5E9D-477B-AD5A-198AFD4CC28F}"/>
              </a:ext>
            </a:extLst>
          </p:cNvPr>
          <p:cNvSpPr/>
          <p:nvPr userDrawn="1"/>
        </p:nvSpPr>
        <p:spPr>
          <a:xfrm>
            <a:off x="1483360" y="1554483"/>
            <a:ext cx="9225280" cy="2936240"/>
          </a:xfrm>
          <a:prstGeom prst="roundRect">
            <a:avLst>
              <a:gd name="adj" fmla="val 2945"/>
            </a:avLst>
          </a:prstGeom>
          <a:solidFill>
            <a:schemeClr val="accent2">
              <a:alpha val="2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sym typeface="等线"/>
            </a:endParaRPr>
          </a:p>
        </p:txBody>
      </p:sp>
      <p:sp>
        <p:nvSpPr>
          <p:cNvPr id="39" name="矩形: 圆角 2">
            <a:extLst>
              <a:ext uri="{FF2B5EF4-FFF2-40B4-BE49-F238E27FC236}">
                <a16:creationId xmlns:a16="http://schemas.microsoft.com/office/drawing/2014/main" id="{3DC508F7-FDD5-43BC-83A8-110945555993}"/>
              </a:ext>
            </a:extLst>
          </p:cNvPr>
          <p:cNvSpPr/>
          <p:nvPr userDrawn="1"/>
        </p:nvSpPr>
        <p:spPr>
          <a:xfrm>
            <a:off x="1306427" y="1686563"/>
            <a:ext cx="9579149" cy="2936240"/>
          </a:xfrm>
          <a:prstGeom prst="roundRect">
            <a:avLst>
              <a:gd name="adj" fmla="val 2945"/>
            </a:avLst>
          </a:prstGeom>
          <a:solidFill>
            <a:schemeClr val="accent2">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sym typeface="等线"/>
            </a:endParaRPr>
          </a:p>
        </p:txBody>
      </p:sp>
      <p:sp>
        <p:nvSpPr>
          <p:cNvPr id="40" name="矩形: 圆角 3">
            <a:extLst>
              <a:ext uri="{FF2B5EF4-FFF2-40B4-BE49-F238E27FC236}">
                <a16:creationId xmlns:a16="http://schemas.microsoft.com/office/drawing/2014/main" id="{5D64B093-E907-46E9-9BAB-61837D550CB9}"/>
              </a:ext>
            </a:extLst>
          </p:cNvPr>
          <p:cNvSpPr/>
          <p:nvPr userDrawn="1"/>
        </p:nvSpPr>
        <p:spPr>
          <a:xfrm>
            <a:off x="1158240" y="1828801"/>
            <a:ext cx="9875520" cy="2936240"/>
          </a:xfrm>
          <a:prstGeom prst="roundRect">
            <a:avLst>
              <a:gd name="adj" fmla="val 2945"/>
            </a:avLst>
          </a:prstGeom>
          <a:solidFill>
            <a:schemeClr val="accent2">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sym typeface="等线"/>
            </a:endParaRPr>
          </a:p>
        </p:txBody>
      </p:sp>
      <p:sp>
        <p:nvSpPr>
          <p:cNvPr id="41" name="矩形: 圆角 4">
            <a:extLst>
              <a:ext uri="{FF2B5EF4-FFF2-40B4-BE49-F238E27FC236}">
                <a16:creationId xmlns:a16="http://schemas.microsoft.com/office/drawing/2014/main" id="{C0720CD9-679A-4352-91CD-C9E81F3E0CAB}"/>
              </a:ext>
            </a:extLst>
          </p:cNvPr>
          <p:cNvSpPr/>
          <p:nvPr userDrawn="1"/>
        </p:nvSpPr>
        <p:spPr>
          <a:xfrm>
            <a:off x="960776" y="1960881"/>
            <a:ext cx="10270448" cy="3342637"/>
          </a:xfrm>
          <a:prstGeom prst="roundRect">
            <a:avLst>
              <a:gd name="adj" fmla="val 2945"/>
            </a:avLst>
          </a:prstGeom>
          <a:solidFill>
            <a:schemeClr val="bg1"/>
          </a:solidFill>
          <a:ln w="6350">
            <a:solidFill>
              <a:schemeClr val="bg1">
                <a:lumMod val="85000"/>
              </a:schemeClr>
            </a:solidFill>
          </a:ln>
          <a:effectLst>
            <a:outerShdw blurRad="381000" dist="25400" dir="5400000" sx="97000" sy="97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sym typeface="等线"/>
            </a:endParaRPr>
          </a:p>
        </p:txBody>
      </p:sp>
      <p:sp>
        <p:nvSpPr>
          <p:cNvPr id="2" name="标题 1"/>
          <p:cNvSpPr>
            <a:spLocks noGrp="1"/>
          </p:cNvSpPr>
          <p:nvPr>
            <p:ph type="title"/>
          </p:nvPr>
        </p:nvSpPr>
        <p:spPr>
          <a:xfrm>
            <a:off x="1850988" y="2624678"/>
            <a:ext cx="4245012" cy="443198"/>
          </a:xfrm>
        </p:spPr>
        <p:txBody>
          <a:bodyPr>
            <a:normAutofit/>
          </a:bodyPr>
          <a:lstStyle>
            <a:lvl1pPr>
              <a:defRPr sz="3200">
                <a:solidFill>
                  <a:schemeClr val="tx1">
                    <a:alpha val="80000"/>
                  </a:schemeClr>
                </a:solidFill>
              </a:defRPr>
            </a:lvl1pPr>
          </a:lstStyle>
          <a:p>
            <a:r>
              <a:rPr lang="zh-CN" altLang="en-US"/>
              <a:t>单击此处编辑母版标题样式</a:t>
            </a:r>
          </a:p>
        </p:txBody>
      </p:sp>
      <p:pic>
        <p:nvPicPr>
          <p:cNvPr id="43" name="图片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315" y="547662"/>
            <a:ext cx="516586" cy="516586"/>
          </a:xfrm>
          <a:prstGeom prst="rect">
            <a:avLst/>
          </a:prstGeom>
        </p:spPr>
      </p:pic>
      <p:grpSp>
        <p:nvGrpSpPr>
          <p:cNvPr id="44" name="组合 43"/>
          <p:cNvGrpSpPr/>
          <p:nvPr userDrawn="1"/>
        </p:nvGrpSpPr>
        <p:grpSpPr>
          <a:xfrm>
            <a:off x="10442295" y="633357"/>
            <a:ext cx="1053159" cy="391225"/>
            <a:chOff x="10442295" y="633357"/>
            <a:chExt cx="1053159" cy="391225"/>
          </a:xfrm>
        </p:grpSpPr>
        <p:grpSp>
          <p:nvGrpSpPr>
            <p:cNvPr id="45" name="组合 44"/>
            <p:cNvGrpSpPr/>
            <p:nvPr userDrawn="1"/>
          </p:nvGrpSpPr>
          <p:grpSpPr>
            <a:xfrm>
              <a:off x="10442295" y="633357"/>
              <a:ext cx="1053159" cy="244642"/>
              <a:chOff x="8337163" y="4383896"/>
              <a:chExt cx="1053159" cy="244642"/>
            </a:xfrm>
            <a:solidFill>
              <a:schemeClr val="accent1"/>
            </a:solidFill>
            <a:effectLst>
              <a:outerShdw dist="12700" dir="2700000" sx="99000" sy="99000" algn="tl" rotWithShape="0">
                <a:prstClr val="black">
                  <a:alpha val="30000"/>
                </a:prstClr>
              </a:outerShdw>
            </a:effectLst>
          </p:grpSpPr>
          <p:sp>
            <p:nvSpPr>
              <p:cNvPr id="47" name="Freeform 115"/>
              <p:cNvSpPr>
                <a:spLocks/>
              </p:cNvSpPr>
              <p:nvPr/>
            </p:nvSpPr>
            <p:spPr bwMode="auto">
              <a:xfrm rot="17710604">
                <a:off x="8946545" y="4459201"/>
                <a:ext cx="181925" cy="152043"/>
              </a:xfrm>
              <a:custGeom>
                <a:avLst/>
                <a:gdLst>
                  <a:gd name="T0" fmla="*/ 338 w 440"/>
                  <a:gd name="T1" fmla="*/ 107 h 368"/>
                  <a:gd name="T2" fmla="*/ 288 w 440"/>
                  <a:gd name="T3" fmla="*/ 118 h 368"/>
                  <a:gd name="T4" fmla="*/ 254 w 440"/>
                  <a:gd name="T5" fmla="*/ 147 h 368"/>
                  <a:gd name="T6" fmla="*/ 287 w 440"/>
                  <a:gd name="T7" fmla="*/ 167 h 368"/>
                  <a:gd name="T8" fmla="*/ 332 w 440"/>
                  <a:gd name="T9" fmla="*/ 186 h 368"/>
                  <a:gd name="T10" fmla="*/ 319 w 440"/>
                  <a:gd name="T11" fmla="*/ 223 h 368"/>
                  <a:gd name="T12" fmla="*/ 267 w 440"/>
                  <a:gd name="T13" fmla="*/ 217 h 368"/>
                  <a:gd name="T14" fmla="*/ 216 w 440"/>
                  <a:gd name="T15" fmla="*/ 172 h 368"/>
                  <a:gd name="T16" fmla="*/ 187 w 440"/>
                  <a:gd name="T17" fmla="*/ 162 h 368"/>
                  <a:gd name="T18" fmla="*/ 168 w 440"/>
                  <a:gd name="T19" fmla="*/ 207 h 368"/>
                  <a:gd name="T20" fmla="*/ 152 w 440"/>
                  <a:gd name="T21" fmla="*/ 266 h 368"/>
                  <a:gd name="T22" fmla="*/ 151 w 440"/>
                  <a:gd name="T23" fmla="*/ 309 h 368"/>
                  <a:gd name="T24" fmla="*/ 140 w 440"/>
                  <a:gd name="T25" fmla="*/ 368 h 368"/>
                  <a:gd name="T26" fmla="*/ 92 w 440"/>
                  <a:gd name="T27" fmla="*/ 284 h 368"/>
                  <a:gd name="T28" fmla="*/ 90 w 440"/>
                  <a:gd name="T29" fmla="*/ 237 h 368"/>
                  <a:gd name="T30" fmla="*/ 115 w 440"/>
                  <a:gd name="T31" fmla="*/ 212 h 368"/>
                  <a:gd name="T32" fmla="*/ 155 w 440"/>
                  <a:gd name="T33" fmla="*/ 170 h 368"/>
                  <a:gd name="T34" fmla="*/ 160 w 440"/>
                  <a:gd name="T35" fmla="*/ 147 h 368"/>
                  <a:gd name="T36" fmla="*/ 81 w 440"/>
                  <a:gd name="T37" fmla="*/ 131 h 368"/>
                  <a:gd name="T38" fmla="*/ 17 w 440"/>
                  <a:gd name="T39" fmla="*/ 75 h 368"/>
                  <a:gd name="T40" fmla="*/ 0 w 440"/>
                  <a:gd name="T41" fmla="*/ 26 h 368"/>
                  <a:gd name="T42" fmla="*/ 6 w 440"/>
                  <a:gd name="T43" fmla="*/ 23 h 368"/>
                  <a:gd name="T44" fmla="*/ 47 w 440"/>
                  <a:gd name="T45" fmla="*/ 63 h 368"/>
                  <a:gd name="T46" fmla="*/ 106 w 440"/>
                  <a:gd name="T47" fmla="*/ 96 h 368"/>
                  <a:gd name="T48" fmla="*/ 112 w 440"/>
                  <a:gd name="T49" fmla="*/ 86 h 368"/>
                  <a:gd name="T50" fmla="*/ 87 w 440"/>
                  <a:gd name="T51" fmla="*/ 63 h 368"/>
                  <a:gd name="T52" fmla="*/ 109 w 440"/>
                  <a:gd name="T53" fmla="*/ 2 h 368"/>
                  <a:gd name="T54" fmla="*/ 120 w 440"/>
                  <a:gd name="T55" fmla="*/ 12 h 368"/>
                  <a:gd name="T56" fmla="*/ 162 w 440"/>
                  <a:gd name="T57" fmla="*/ 69 h 368"/>
                  <a:gd name="T58" fmla="*/ 253 w 440"/>
                  <a:gd name="T59" fmla="*/ 85 h 368"/>
                  <a:gd name="T60" fmla="*/ 308 w 440"/>
                  <a:gd name="T61" fmla="*/ 74 h 368"/>
                  <a:gd name="T62" fmla="*/ 376 w 440"/>
                  <a:gd name="T63" fmla="*/ 51 h 368"/>
                  <a:gd name="T64" fmla="*/ 414 w 440"/>
                  <a:gd name="T65" fmla="*/ 7 h 368"/>
                  <a:gd name="T66" fmla="*/ 436 w 440"/>
                  <a:gd name="T67" fmla="*/ 29 h 368"/>
                  <a:gd name="T68" fmla="*/ 418 w 440"/>
                  <a:gd name="T69" fmla="*/ 94 h 368"/>
                  <a:gd name="T70" fmla="*/ 373 w 440"/>
                  <a:gd name="T71" fmla="*/ 1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68">
                    <a:moveTo>
                      <a:pt x="373" y="102"/>
                    </a:moveTo>
                    <a:cubicBezTo>
                      <a:pt x="362" y="101"/>
                      <a:pt x="350" y="101"/>
                      <a:pt x="338" y="107"/>
                    </a:cubicBezTo>
                    <a:cubicBezTo>
                      <a:pt x="335" y="109"/>
                      <a:pt x="330" y="110"/>
                      <a:pt x="325" y="110"/>
                    </a:cubicBezTo>
                    <a:cubicBezTo>
                      <a:pt x="313" y="110"/>
                      <a:pt x="300" y="113"/>
                      <a:pt x="288" y="118"/>
                    </a:cubicBezTo>
                    <a:cubicBezTo>
                      <a:pt x="278" y="122"/>
                      <a:pt x="267" y="127"/>
                      <a:pt x="255" y="130"/>
                    </a:cubicBezTo>
                    <a:cubicBezTo>
                      <a:pt x="247" y="133"/>
                      <a:pt x="247" y="141"/>
                      <a:pt x="254" y="147"/>
                    </a:cubicBezTo>
                    <a:cubicBezTo>
                      <a:pt x="260" y="152"/>
                      <a:pt x="267" y="157"/>
                      <a:pt x="273" y="162"/>
                    </a:cubicBezTo>
                    <a:cubicBezTo>
                      <a:pt x="277" y="166"/>
                      <a:pt x="283" y="165"/>
                      <a:pt x="287" y="167"/>
                    </a:cubicBezTo>
                    <a:cubicBezTo>
                      <a:pt x="296" y="171"/>
                      <a:pt x="304" y="175"/>
                      <a:pt x="314" y="172"/>
                    </a:cubicBezTo>
                    <a:cubicBezTo>
                      <a:pt x="322" y="170"/>
                      <a:pt x="330" y="177"/>
                      <a:pt x="332" y="186"/>
                    </a:cubicBezTo>
                    <a:cubicBezTo>
                      <a:pt x="333" y="193"/>
                      <a:pt x="333" y="200"/>
                      <a:pt x="332" y="207"/>
                    </a:cubicBezTo>
                    <a:cubicBezTo>
                      <a:pt x="332" y="215"/>
                      <a:pt x="328" y="221"/>
                      <a:pt x="319" y="223"/>
                    </a:cubicBezTo>
                    <a:cubicBezTo>
                      <a:pt x="312" y="226"/>
                      <a:pt x="305" y="230"/>
                      <a:pt x="298" y="230"/>
                    </a:cubicBezTo>
                    <a:cubicBezTo>
                      <a:pt x="285" y="230"/>
                      <a:pt x="275" y="225"/>
                      <a:pt x="267" y="217"/>
                    </a:cubicBezTo>
                    <a:cubicBezTo>
                      <a:pt x="256" y="206"/>
                      <a:pt x="245" y="195"/>
                      <a:pt x="231" y="187"/>
                    </a:cubicBezTo>
                    <a:cubicBezTo>
                      <a:pt x="225" y="183"/>
                      <a:pt x="220" y="178"/>
                      <a:pt x="216" y="172"/>
                    </a:cubicBezTo>
                    <a:cubicBezTo>
                      <a:pt x="212" y="167"/>
                      <a:pt x="208" y="163"/>
                      <a:pt x="204" y="160"/>
                    </a:cubicBezTo>
                    <a:cubicBezTo>
                      <a:pt x="196" y="153"/>
                      <a:pt x="192" y="153"/>
                      <a:pt x="187" y="162"/>
                    </a:cubicBezTo>
                    <a:cubicBezTo>
                      <a:pt x="182" y="171"/>
                      <a:pt x="177" y="180"/>
                      <a:pt x="174" y="190"/>
                    </a:cubicBezTo>
                    <a:cubicBezTo>
                      <a:pt x="173" y="196"/>
                      <a:pt x="171" y="203"/>
                      <a:pt x="168" y="207"/>
                    </a:cubicBezTo>
                    <a:cubicBezTo>
                      <a:pt x="160" y="217"/>
                      <a:pt x="158" y="227"/>
                      <a:pt x="158" y="238"/>
                    </a:cubicBezTo>
                    <a:cubicBezTo>
                      <a:pt x="157" y="248"/>
                      <a:pt x="154" y="256"/>
                      <a:pt x="152" y="266"/>
                    </a:cubicBezTo>
                    <a:cubicBezTo>
                      <a:pt x="150" y="278"/>
                      <a:pt x="148" y="290"/>
                      <a:pt x="151" y="302"/>
                    </a:cubicBezTo>
                    <a:cubicBezTo>
                      <a:pt x="151" y="304"/>
                      <a:pt x="152" y="307"/>
                      <a:pt x="151" y="309"/>
                    </a:cubicBezTo>
                    <a:cubicBezTo>
                      <a:pt x="145" y="328"/>
                      <a:pt x="144" y="347"/>
                      <a:pt x="142" y="366"/>
                    </a:cubicBezTo>
                    <a:cubicBezTo>
                      <a:pt x="142" y="367"/>
                      <a:pt x="140" y="368"/>
                      <a:pt x="140" y="368"/>
                    </a:cubicBezTo>
                    <a:cubicBezTo>
                      <a:pt x="138" y="368"/>
                      <a:pt x="135" y="368"/>
                      <a:pt x="135" y="366"/>
                    </a:cubicBezTo>
                    <a:cubicBezTo>
                      <a:pt x="120" y="339"/>
                      <a:pt x="103" y="313"/>
                      <a:pt x="92" y="284"/>
                    </a:cubicBezTo>
                    <a:cubicBezTo>
                      <a:pt x="88" y="274"/>
                      <a:pt x="86" y="264"/>
                      <a:pt x="88" y="254"/>
                    </a:cubicBezTo>
                    <a:cubicBezTo>
                      <a:pt x="88" y="248"/>
                      <a:pt x="90" y="243"/>
                      <a:pt x="90" y="237"/>
                    </a:cubicBezTo>
                    <a:cubicBezTo>
                      <a:pt x="90" y="227"/>
                      <a:pt x="95" y="222"/>
                      <a:pt x="104" y="220"/>
                    </a:cubicBezTo>
                    <a:cubicBezTo>
                      <a:pt x="109" y="219"/>
                      <a:pt x="112" y="216"/>
                      <a:pt x="115" y="212"/>
                    </a:cubicBezTo>
                    <a:cubicBezTo>
                      <a:pt x="120" y="205"/>
                      <a:pt x="125" y="199"/>
                      <a:pt x="130" y="192"/>
                    </a:cubicBezTo>
                    <a:cubicBezTo>
                      <a:pt x="137" y="183"/>
                      <a:pt x="144" y="174"/>
                      <a:pt x="155" y="170"/>
                    </a:cubicBezTo>
                    <a:cubicBezTo>
                      <a:pt x="158" y="168"/>
                      <a:pt x="161" y="165"/>
                      <a:pt x="163" y="162"/>
                    </a:cubicBezTo>
                    <a:cubicBezTo>
                      <a:pt x="167" y="157"/>
                      <a:pt x="165" y="150"/>
                      <a:pt x="160" y="147"/>
                    </a:cubicBezTo>
                    <a:cubicBezTo>
                      <a:pt x="153" y="143"/>
                      <a:pt x="147" y="141"/>
                      <a:pt x="140" y="141"/>
                    </a:cubicBezTo>
                    <a:cubicBezTo>
                      <a:pt x="120" y="140"/>
                      <a:pt x="101" y="136"/>
                      <a:pt x="81" y="131"/>
                    </a:cubicBezTo>
                    <a:cubicBezTo>
                      <a:pt x="62" y="126"/>
                      <a:pt x="45" y="116"/>
                      <a:pt x="34" y="98"/>
                    </a:cubicBezTo>
                    <a:cubicBezTo>
                      <a:pt x="29" y="90"/>
                      <a:pt x="24" y="82"/>
                      <a:pt x="17" y="75"/>
                    </a:cubicBezTo>
                    <a:cubicBezTo>
                      <a:pt x="11" y="68"/>
                      <a:pt x="8" y="60"/>
                      <a:pt x="5" y="52"/>
                    </a:cubicBezTo>
                    <a:cubicBezTo>
                      <a:pt x="2" y="44"/>
                      <a:pt x="1" y="34"/>
                      <a:pt x="0" y="26"/>
                    </a:cubicBezTo>
                    <a:cubicBezTo>
                      <a:pt x="0" y="25"/>
                      <a:pt x="0" y="22"/>
                      <a:pt x="1" y="22"/>
                    </a:cubicBezTo>
                    <a:cubicBezTo>
                      <a:pt x="3" y="22"/>
                      <a:pt x="5" y="22"/>
                      <a:pt x="6" y="23"/>
                    </a:cubicBezTo>
                    <a:cubicBezTo>
                      <a:pt x="13" y="29"/>
                      <a:pt x="20" y="36"/>
                      <a:pt x="25" y="44"/>
                    </a:cubicBezTo>
                    <a:cubicBezTo>
                      <a:pt x="31" y="52"/>
                      <a:pt x="39" y="58"/>
                      <a:pt x="47" y="63"/>
                    </a:cubicBezTo>
                    <a:cubicBezTo>
                      <a:pt x="54" y="69"/>
                      <a:pt x="64" y="73"/>
                      <a:pt x="70" y="79"/>
                    </a:cubicBezTo>
                    <a:cubicBezTo>
                      <a:pt x="80" y="90"/>
                      <a:pt x="94" y="91"/>
                      <a:pt x="106" y="96"/>
                    </a:cubicBezTo>
                    <a:cubicBezTo>
                      <a:pt x="109" y="97"/>
                      <a:pt x="112" y="96"/>
                      <a:pt x="114" y="93"/>
                    </a:cubicBezTo>
                    <a:cubicBezTo>
                      <a:pt x="116" y="90"/>
                      <a:pt x="114" y="88"/>
                      <a:pt x="112" y="86"/>
                    </a:cubicBezTo>
                    <a:cubicBezTo>
                      <a:pt x="107" y="81"/>
                      <a:pt x="103" y="76"/>
                      <a:pt x="97" y="72"/>
                    </a:cubicBezTo>
                    <a:cubicBezTo>
                      <a:pt x="93" y="70"/>
                      <a:pt x="90" y="67"/>
                      <a:pt x="87" y="63"/>
                    </a:cubicBezTo>
                    <a:cubicBezTo>
                      <a:pt x="79" y="51"/>
                      <a:pt x="81" y="40"/>
                      <a:pt x="88" y="29"/>
                    </a:cubicBezTo>
                    <a:cubicBezTo>
                      <a:pt x="94" y="19"/>
                      <a:pt x="102" y="11"/>
                      <a:pt x="109" y="2"/>
                    </a:cubicBezTo>
                    <a:cubicBezTo>
                      <a:pt x="111" y="0"/>
                      <a:pt x="114" y="1"/>
                      <a:pt x="116" y="3"/>
                    </a:cubicBezTo>
                    <a:cubicBezTo>
                      <a:pt x="117" y="6"/>
                      <a:pt x="119" y="9"/>
                      <a:pt x="120" y="12"/>
                    </a:cubicBezTo>
                    <a:cubicBezTo>
                      <a:pt x="125" y="29"/>
                      <a:pt x="136" y="42"/>
                      <a:pt x="148" y="54"/>
                    </a:cubicBezTo>
                    <a:cubicBezTo>
                      <a:pt x="153" y="58"/>
                      <a:pt x="158" y="64"/>
                      <a:pt x="162" y="69"/>
                    </a:cubicBezTo>
                    <a:cubicBezTo>
                      <a:pt x="176" y="87"/>
                      <a:pt x="194" y="93"/>
                      <a:pt x="216" y="92"/>
                    </a:cubicBezTo>
                    <a:cubicBezTo>
                      <a:pt x="229" y="91"/>
                      <a:pt x="240" y="86"/>
                      <a:pt x="253" y="85"/>
                    </a:cubicBezTo>
                    <a:cubicBezTo>
                      <a:pt x="263" y="84"/>
                      <a:pt x="273" y="81"/>
                      <a:pt x="283" y="80"/>
                    </a:cubicBezTo>
                    <a:cubicBezTo>
                      <a:pt x="291" y="78"/>
                      <a:pt x="299" y="75"/>
                      <a:pt x="308" y="74"/>
                    </a:cubicBezTo>
                    <a:cubicBezTo>
                      <a:pt x="316" y="73"/>
                      <a:pt x="323" y="72"/>
                      <a:pt x="331" y="72"/>
                    </a:cubicBezTo>
                    <a:cubicBezTo>
                      <a:pt x="348" y="71"/>
                      <a:pt x="364" y="65"/>
                      <a:pt x="376" y="51"/>
                    </a:cubicBezTo>
                    <a:cubicBezTo>
                      <a:pt x="383" y="43"/>
                      <a:pt x="391" y="36"/>
                      <a:pt x="397" y="27"/>
                    </a:cubicBezTo>
                    <a:cubicBezTo>
                      <a:pt x="402" y="20"/>
                      <a:pt x="411" y="16"/>
                      <a:pt x="414" y="7"/>
                    </a:cubicBezTo>
                    <a:cubicBezTo>
                      <a:pt x="415" y="4"/>
                      <a:pt x="422" y="5"/>
                      <a:pt x="424" y="7"/>
                    </a:cubicBezTo>
                    <a:cubicBezTo>
                      <a:pt x="429" y="14"/>
                      <a:pt x="434" y="20"/>
                      <a:pt x="436" y="29"/>
                    </a:cubicBezTo>
                    <a:cubicBezTo>
                      <a:pt x="440" y="44"/>
                      <a:pt x="438" y="60"/>
                      <a:pt x="437" y="76"/>
                    </a:cubicBezTo>
                    <a:cubicBezTo>
                      <a:pt x="436" y="86"/>
                      <a:pt x="428" y="93"/>
                      <a:pt x="418" y="94"/>
                    </a:cubicBezTo>
                    <a:cubicBezTo>
                      <a:pt x="413" y="94"/>
                      <a:pt x="409" y="94"/>
                      <a:pt x="405" y="96"/>
                    </a:cubicBezTo>
                    <a:cubicBezTo>
                      <a:pt x="389" y="102"/>
                      <a:pt x="389" y="102"/>
                      <a:pt x="373"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nvGrpSpPr>
              <p:cNvPr id="48" name="组合 47"/>
              <p:cNvGrpSpPr/>
              <p:nvPr/>
            </p:nvGrpSpPr>
            <p:grpSpPr>
              <a:xfrm>
                <a:off x="9231622" y="4384217"/>
                <a:ext cx="158700" cy="219858"/>
                <a:chOff x="9158102" y="4384217"/>
                <a:chExt cx="158700" cy="219858"/>
              </a:xfrm>
              <a:grpFill/>
            </p:grpSpPr>
            <p:sp>
              <p:nvSpPr>
                <p:cNvPr id="59" name="Freeform 106"/>
                <p:cNvSpPr>
                  <a:spLocks/>
                </p:cNvSpPr>
                <p:nvPr/>
              </p:nvSpPr>
              <p:spPr bwMode="auto">
                <a:xfrm rot="16200000">
                  <a:off x="9127523" y="4414796"/>
                  <a:ext cx="219858" cy="158700"/>
                </a:xfrm>
                <a:custGeom>
                  <a:avLst/>
                  <a:gdLst>
                    <a:gd name="T0" fmla="*/ 127 w 532"/>
                    <a:gd name="T1" fmla="*/ 249 h 384"/>
                    <a:gd name="T2" fmla="*/ 107 w 532"/>
                    <a:gd name="T3" fmla="*/ 245 h 384"/>
                    <a:gd name="T4" fmla="*/ 51 w 532"/>
                    <a:gd name="T5" fmla="*/ 255 h 384"/>
                    <a:gd name="T6" fmla="*/ 14 w 532"/>
                    <a:gd name="T7" fmla="*/ 241 h 384"/>
                    <a:gd name="T8" fmla="*/ 6 w 532"/>
                    <a:gd name="T9" fmla="*/ 191 h 384"/>
                    <a:gd name="T10" fmla="*/ 28 w 532"/>
                    <a:gd name="T11" fmla="*/ 146 h 384"/>
                    <a:gd name="T12" fmla="*/ 48 w 532"/>
                    <a:gd name="T13" fmla="*/ 97 h 384"/>
                    <a:gd name="T14" fmla="*/ 76 w 532"/>
                    <a:gd name="T15" fmla="*/ 31 h 384"/>
                    <a:gd name="T16" fmla="*/ 105 w 532"/>
                    <a:gd name="T17" fmla="*/ 38 h 384"/>
                    <a:gd name="T18" fmla="*/ 130 w 532"/>
                    <a:gd name="T19" fmla="*/ 129 h 384"/>
                    <a:gd name="T20" fmla="*/ 165 w 532"/>
                    <a:gd name="T21" fmla="*/ 207 h 384"/>
                    <a:gd name="T22" fmla="*/ 190 w 532"/>
                    <a:gd name="T23" fmla="*/ 218 h 384"/>
                    <a:gd name="T24" fmla="*/ 197 w 532"/>
                    <a:gd name="T25" fmla="*/ 179 h 384"/>
                    <a:gd name="T26" fmla="*/ 226 w 532"/>
                    <a:gd name="T27" fmla="*/ 177 h 384"/>
                    <a:gd name="T28" fmla="*/ 237 w 532"/>
                    <a:gd name="T29" fmla="*/ 225 h 384"/>
                    <a:gd name="T30" fmla="*/ 282 w 532"/>
                    <a:gd name="T31" fmla="*/ 309 h 384"/>
                    <a:gd name="T32" fmla="*/ 301 w 532"/>
                    <a:gd name="T33" fmla="*/ 302 h 384"/>
                    <a:gd name="T34" fmla="*/ 281 w 532"/>
                    <a:gd name="T35" fmla="*/ 265 h 384"/>
                    <a:gd name="T36" fmla="*/ 239 w 532"/>
                    <a:gd name="T37" fmla="*/ 177 h 384"/>
                    <a:gd name="T38" fmla="*/ 218 w 532"/>
                    <a:gd name="T39" fmla="*/ 144 h 384"/>
                    <a:gd name="T40" fmla="*/ 196 w 532"/>
                    <a:gd name="T41" fmla="*/ 122 h 384"/>
                    <a:gd name="T42" fmla="*/ 154 w 532"/>
                    <a:gd name="T43" fmla="*/ 99 h 384"/>
                    <a:gd name="T44" fmla="*/ 139 w 532"/>
                    <a:gd name="T45" fmla="*/ 35 h 384"/>
                    <a:gd name="T46" fmla="*/ 170 w 532"/>
                    <a:gd name="T47" fmla="*/ 6 h 384"/>
                    <a:gd name="T48" fmla="*/ 219 w 532"/>
                    <a:gd name="T49" fmla="*/ 41 h 384"/>
                    <a:gd name="T50" fmla="*/ 244 w 532"/>
                    <a:gd name="T51" fmla="*/ 81 h 384"/>
                    <a:gd name="T52" fmla="*/ 277 w 532"/>
                    <a:gd name="T53" fmla="*/ 76 h 384"/>
                    <a:gd name="T54" fmla="*/ 343 w 532"/>
                    <a:gd name="T55" fmla="*/ 49 h 384"/>
                    <a:gd name="T56" fmla="*/ 366 w 532"/>
                    <a:gd name="T57" fmla="*/ 34 h 384"/>
                    <a:gd name="T58" fmla="*/ 344 w 532"/>
                    <a:gd name="T59" fmla="*/ 84 h 384"/>
                    <a:gd name="T60" fmla="*/ 327 w 532"/>
                    <a:gd name="T61" fmla="*/ 105 h 384"/>
                    <a:gd name="T62" fmla="*/ 400 w 532"/>
                    <a:gd name="T63" fmla="*/ 105 h 384"/>
                    <a:gd name="T64" fmla="*/ 442 w 532"/>
                    <a:gd name="T65" fmla="*/ 91 h 384"/>
                    <a:gd name="T66" fmla="*/ 466 w 532"/>
                    <a:gd name="T67" fmla="*/ 88 h 384"/>
                    <a:gd name="T68" fmla="*/ 455 w 532"/>
                    <a:gd name="T69" fmla="*/ 110 h 384"/>
                    <a:gd name="T70" fmla="*/ 427 w 532"/>
                    <a:gd name="T71" fmla="*/ 152 h 384"/>
                    <a:gd name="T72" fmla="*/ 419 w 532"/>
                    <a:gd name="T73" fmla="*/ 184 h 384"/>
                    <a:gd name="T74" fmla="*/ 478 w 532"/>
                    <a:gd name="T75" fmla="*/ 212 h 384"/>
                    <a:gd name="T76" fmla="*/ 509 w 532"/>
                    <a:gd name="T77" fmla="*/ 218 h 384"/>
                    <a:gd name="T78" fmla="*/ 528 w 532"/>
                    <a:gd name="T79" fmla="*/ 250 h 384"/>
                    <a:gd name="T80" fmla="*/ 484 w 532"/>
                    <a:gd name="T81" fmla="*/ 284 h 384"/>
                    <a:gd name="T82" fmla="*/ 431 w 532"/>
                    <a:gd name="T83" fmla="*/ 250 h 384"/>
                    <a:gd name="T84" fmla="*/ 409 w 532"/>
                    <a:gd name="T85" fmla="*/ 244 h 384"/>
                    <a:gd name="T86" fmla="*/ 409 w 532"/>
                    <a:gd name="T87" fmla="*/ 268 h 384"/>
                    <a:gd name="T88" fmla="*/ 470 w 532"/>
                    <a:gd name="T89" fmla="*/ 338 h 384"/>
                    <a:gd name="T90" fmla="*/ 458 w 532"/>
                    <a:gd name="T91" fmla="*/ 371 h 384"/>
                    <a:gd name="T92" fmla="*/ 422 w 532"/>
                    <a:gd name="T93" fmla="*/ 359 h 384"/>
                    <a:gd name="T94" fmla="*/ 396 w 532"/>
                    <a:gd name="T95" fmla="*/ 336 h 384"/>
                    <a:gd name="T96" fmla="*/ 345 w 532"/>
                    <a:gd name="T97" fmla="*/ 325 h 384"/>
                    <a:gd name="T98" fmla="*/ 330 w 532"/>
                    <a:gd name="T99" fmla="*/ 352 h 384"/>
                    <a:gd name="T100" fmla="*/ 284 w 532"/>
                    <a:gd name="T101" fmla="*/ 371 h 384"/>
                    <a:gd name="T102" fmla="*/ 265 w 532"/>
                    <a:gd name="T103" fmla="*/ 328 h 384"/>
                    <a:gd name="T104" fmla="*/ 244 w 532"/>
                    <a:gd name="T105" fmla="*/ 294 h 384"/>
                    <a:gd name="T106" fmla="*/ 229 w 532"/>
                    <a:gd name="T107" fmla="*/ 270 h 384"/>
                    <a:gd name="T108" fmla="*/ 179 w 532"/>
                    <a:gd name="T109" fmla="*/ 257 h 384"/>
                    <a:gd name="T110" fmla="*/ 189 w 532"/>
                    <a:gd name="T111" fmla="*/ 305 h 384"/>
                    <a:gd name="T112" fmla="*/ 158 w 532"/>
                    <a:gd name="T113" fmla="*/ 345 h 384"/>
                    <a:gd name="T114" fmla="*/ 140 w 532"/>
                    <a:gd name="T115" fmla="*/ 339 h 384"/>
                    <a:gd name="T116" fmla="*/ 131 w 532"/>
                    <a:gd name="T117" fmla="*/ 2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384">
                      <a:moveTo>
                        <a:pt x="131" y="296"/>
                      </a:moveTo>
                      <a:cubicBezTo>
                        <a:pt x="135" y="280"/>
                        <a:pt x="129" y="265"/>
                        <a:pt x="127" y="249"/>
                      </a:cubicBezTo>
                      <a:cubicBezTo>
                        <a:pt x="125" y="239"/>
                        <a:pt x="119" y="238"/>
                        <a:pt x="110" y="243"/>
                      </a:cubicBezTo>
                      <a:cubicBezTo>
                        <a:pt x="109" y="244"/>
                        <a:pt x="107" y="244"/>
                        <a:pt x="107" y="245"/>
                      </a:cubicBezTo>
                      <a:cubicBezTo>
                        <a:pt x="98" y="258"/>
                        <a:pt x="84" y="255"/>
                        <a:pt x="72" y="254"/>
                      </a:cubicBezTo>
                      <a:cubicBezTo>
                        <a:pt x="65" y="253"/>
                        <a:pt x="58" y="253"/>
                        <a:pt x="51" y="255"/>
                      </a:cubicBezTo>
                      <a:cubicBezTo>
                        <a:pt x="48" y="255"/>
                        <a:pt x="45" y="257"/>
                        <a:pt x="42" y="256"/>
                      </a:cubicBezTo>
                      <a:cubicBezTo>
                        <a:pt x="31" y="255"/>
                        <a:pt x="18" y="256"/>
                        <a:pt x="14" y="241"/>
                      </a:cubicBezTo>
                      <a:cubicBezTo>
                        <a:pt x="14" y="239"/>
                        <a:pt x="13" y="237"/>
                        <a:pt x="12" y="236"/>
                      </a:cubicBezTo>
                      <a:cubicBezTo>
                        <a:pt x="0" y="222"/>
                        <a:pt x="4" y="206"/>
                        <a:pt x="6" y="191"/>
                      </a:cubicBezTo>
                      <a:cubicBezTo>
                        <a:pt x="7" y="189"/>
                        <a:pt x="8" y="187"/>
                        <a:pt x="9" y="186"/>
                      </a:cubicBezTo>
                      <a:cubicBezTo>
                        <a:pt x="19" y="174"/>
                        <a:pt x="21" y="159"/>
                        <a:pt x="28" y="146"/>
                      </a:cubicBezTo>
                      <a:cubicBezTo>
                        <a:pt x="35" y="132"/>
                        <a:pt x="38" y="116"/>
                        <a:pt x="46" y="103"/>
                      </a:cubicBezTo>
                      <a:cubicBezTo>
                        <a:pt x="47" y="101"/>
                        <a:pt x="48" y="99"/>
                        <a:pt x="48" y="97"/>
                      </a:cubicBezTo>
                      <a:cubicBezTo>
                        <a:pt x="48" y="78"/>
                        <a:pt x="59" y="63"/>
                        <a:pt x="65" y="45"/>
                      </a:cubicBezTo>
                      <a:cubicBezTo>
                        <a:pt x="67" y="39"/>
                        <a:pt x="71" y="34"/>
                        <a:pt x="76" y="31"/>
                      </a:cubicBezTo>
                      <a:cubicBezTo>
                        <a:pt x="83" y="26"/>
                        <a:pt x="90" y="24"/>
                        <a:pt x="98" y="28"/>
                      </a:cubicBezTo>
                      <a:cubicBezTo>
                        <a:pt x="102" y="31"/>
                        <a:pt x="104" y="33"/>
                        <a:pt x="105" y="38"/>
                      </a:cubicBezTo>
                      <a:cubicBezTo>
                        <a:pt x="111" y="62"/>
                        <a:pt x="113" y="87"/>
                        <a:pt x="121" y="111"/>
                      </a:cubicBezTo>
                      <a:cubicBezTo>
                        <a:pt x="124" y="117"/>
                        <a:pt x="125" y="125"/>
                        <a:pt x="130" y="129"/>
                      </a:cubicBezTo>
                      <a:cubicBezTo>
                        <a:pt x="141" y="140"/>
                        <a:pt x="145" y="153"/>
                        <a:pt x="149" y="167"/>
                      </a:cubicBezTo>
                      <a:cubicBezTo>
                        <a:pt x="153" y="180"/>
                        <a:pt x="160" y="194"/>
                        <a:pt x="165" y="207"/>
                      </a:cubicBezTo>
                      <a:cubicBezTo>
                        <a:pt x="168" y="212"/>
                        <a:pt x="171" y="217"/>
                        <a:pt x="175" y="221"/>
                      </a:cubicBezTo>
                      <a:cubicBezTo>
                        <a:pt x="180" y="225"/>
                        <a:pt x="188" y="224"/>
                        <a:pt x="190" y="218"/>
                      </a:cubicBezTo>
                      <a:cubicBezTo>
                        <a:pt x="192" y="211"/>
                        <a:pt x="196" y="204"/>
                        <a:pt x="195" y="196"/>
                      </a:cubicBezTo>
                      <a:cubicBezTo>
                        <a:pt x="194" y="190"/>
                        <a:pt x="196" y="185"/>
                        <a:pt x="197" y="179"/>
                      </a:cubicBezTo>
                      <a:cubicBezTo>
                        <a:pt x="198" y="172"/>
                        <a:pt x="208" y="165"/>
                        <a:pt x="216" y="167"/>
                      </a:cubicBezTo>
                      <a:cubicBezTo>
                        <a:pt x="221" y="168"/>
                        <a:pt x="225" y="170"/>
                        <a:pt x="226" y="177"/>
                      </a:cubicBezTo>
                      <a:cubicBezTo>
                        <a:pt x="229" y="190"/>
                        <a:pt x="232" y="203"/>
                        <a:pt x="235" y="216"/>
                      </a:cubicBezTo>
                      <a:cubicBezTo>
                        <a:pt x="236" y="219"/>
                        <a:pt x="236" y="222"/>
                        <a:pt x="237" y="225"/>
                      </a:cubicBezTo>
                      <a:cubicBezTo>
                        <a:pt x="242" y="236"/>
                        <a:pt x="246" y="248"/>
                        <a:pt x="252" y="258"/>
                      </a:cubicBezTo>
                      <a:cubicBezTo>
                        <a:pt x="261" y="276"/>
                        <a:pt x="272" y="293"/>
                        <a:pt x="282" y="309"/>
                      </a:cubicBezTo>
                      <a:cubicBezTo>
                        <a:pt x="285" y="314"/>
                        <a:pt x="288" y="320"/>
                        <a:pt x="295" y="319"/>
                      </a:cubicBezTo>
                      <a:cubicBezTo>
                        <a:pt x="299" y="318"/>
                        <a:pt x="303" y="309"/>
                        <a:pt x="301" y="302"/>
                      </a:cubicBezTo>
                      <a:cubicBezTo>
                        <a:pt x="299" y="295"/>
                        <a:pt x="296" y="289"/>
                        <a:pt x="292" y="282"/>
                      </a:cubicBezTo>
                      <a:cubicBezTo>
                        <a:pt x="289" y="276"/>
                        <a:pt x="285" y="271"/>
                        <a:pt x="281" y="265"/>
                      </a:cubicBezTo>
                      <a:cubicBezTo>
                        <a:pt x="277" y="258"/>
                        <a:pt x="273" y="252"/>
                        <a:pt x="270" y="245"/>
                      </a:cubicBezTo>
                      <a:cubicBezTo>
                        <a:pt x="262" y="221"/>
                        <a:pt x="250" y="199"/>
                        <a:pt x="239" y="177"/>
                      </a:cubicBezTo>
                      <a:cubicBezTo>
                        <a:pt x="238" y="175"/>
                        <a:pt x="237" y="173"/>
                        <a:pt x="236" y="172"/>
                      </a:cubicBezTo>
                      <a:cubicBezTo>
                        <a:pt x="236" y="159"/>
                        <a:pt x="227" y="152"/>
                        <a:pt x="218" y="144"/>
                      </a:cubicBezTo>
                      <a:cubicBezTo>
                        <a:pt x="215" y="141"/>
                        <a:pt x="212" y="138"/>
                        <a:pt x="209" y="134"/>
                      </a:cubicBezTo>
                      <a:cubicBezTo>
                        <a:pt x="206" y="128"/>
                        <a:pt x="201" y="123"/>
                        <a:pt x="196" y="122"/>
                      </a:cubicBezTo>
                      <a:cubicBezTo>
                        <a:pt x="181" y="117"/>
                        <a:pt x="170" y="106"/>
                        <a:pt x="155" y="100"/>
                      </a:cubicBezTo>
                      <a:cubicBezTo>
                        <a:pt x="155" y="100"/>
                        <a:pt x="154" y="100"/>
                        <a:pt x="154" y="99"/>
                      </a:cubicBezTo>
                      <a:cubicBezTo>
                        <a:pt x="140" y="91"/>
                        <a:pt x="134" y="84"/>
                        <a:pt x="138" y="69"/>
                      </a:cubicBezTo>
                      <a:cubicBezTo>
                        <a:pt x="141" y="57"/>
                        <a:pt x="139" y="46"/>
                        <a:pt x="139" y="35"/>
                      </a:cubicBezTo>
                      <a:cubicBezTo>
                        <a:pt x="139" y="33"/>
                        <a:pt x="139" y="31"/>
                        <a:pt x="139" y="29"/>
                      </a:cubicBezTo>
                      <a:cubicBezTo>
                        <a:pt x="139" y="12"/>
                        <a:pt x="154" y="0"/>
                        <a:pt x="170" y="6"/>
                      </a:cubicBezTo>
                      <a:cubicBezTo>
                        <a:pt x="186" y="12"/>
                        <a:pt x="201" y="23"/>
                        <a:pt x="214" y="35"/>
                      </a:cubicBezTo>
                      <a:cubicBezTo>
                        <a:pt x="216" y="36"/>
                        <a:pt x="218" y="38"/>
                        <a:pt x="219" y="41"/>
                      </a:cubicBezTo>
                      <a:cubicBezTo>
                        <a:pt x="223" y="54"/>
                        <a:pt x="233" y="63"/>
                        <a:pt x="240" y="75"/>
                      </a:cubicBezTo>
                      <a:cubicBezTo>
                        <a:pt x="241" y="77"/>
                        <a:pt x="242" y="79"/>
                        <a:pt x="244" y="81"/>
                      </a:cubicBezTo>
                      <a:cubicBezTo>
                        <a:pt x="252" y="91"/>
                        <a:pt x="253" y="91"/>
                        <a:pt x="264" y="84"/>
                      </a:cubicBezTo>
                      <a:cubicBezTo>
                        <a:pt x="268" y="81"/>
                        <a:pt x="273" y="79"/>
                        <a:pt x="277" y="76"/>
                      </a:cubicBezTo>
                      <a:cubicBezTo>
                        <a:pt x="288" y="67"/>
                        <a:pt x="299" y="62"/>
                        <a:pt x="313" y="61"/>
                      </a:cubicBezTo>
                      <a:cubicBezTo>
                        <a:pt x="324" y="61"/>
                        <a:pt x="334" y="57"/>
                        <a:pt x="343" y="49"/>
                      </a:cubicBezTo>
                      <a:cubicBezTo>
                        <a:pt x="347" y="44"/>
                        <a:pt x="352" y="40"/>
                        <a:pt x="357" y="36"/>
                      </a:cubicBezTo>
                      <a:cubicBezTo>
                        <a:pt x="359" y="34"/>
                        <a:pt x="362" y="32"/>
                        <a:pt x="366" y="34"/>
                      </a:cubicBezTo>
                      <a:cubicBezTo>
                        <a:pt x="369" y="36"/>
                        <a:pt x="367" y="39"/>
                        <a:pt x="366" y="42"/>
                      </a:cubicBezTo>
                      <a:cubicBezTo>
                        <a:pt x="362" y="58"/>
                        <a:pt x="352" y="70"/>
                        <a:pt x="344" y="84"/>
                      </a:cubicBezTo>
                      <a:cubicBezTo>
                        <a:pt x="340" y="89"/>
                        <a:pt x="334" y="90"/>
                        <a:pt x="330" y="93"/>
                      </a:cubicBezTo>
                      <a:cubicBezTo>
                        <a:pt x="326" y="96"/>
                        <a:pt x="324" y="101"/>
                        <a:pt x="327" y="105"/>
                      </a:cubicBezTo>
                      <a:cubicBezTo>
                        <a:pt x="332" y="112"/>
                        <a:pt x="339" y="116"/>
                        <a:pt x="348" y="115"/>
                      </a:cubicBezTo>
                      <a:cubicBezTo>
                        <a:pt x="366" y="114"/>
                        <a:pt x="383" y="109"/>
                        <a:pt x="400" y="105"/>
                      </a:cubicBezTo>
                      <a:cubicBezTo>
                        <a:pt x="405" y="103"/>
                        <a:pt x="410" y="102"/>
                        <a:pt x="415" y="102"/>
                      </a:cubicBezTo>
                      <a:cubicBezTo>
                        <a:pt x="426" y="103"/>
                        <a:pt x="435" y="98"/>
                        <a:pt x="442" y="91"/>
                      </a:cubicBezTo>
                      <a:cubicBezTo>
                        <a:pt x="447" y="86"/>
                        <a:pt x="452" y="83"/>
                        <a:pt x="459" y="82"/>
                      </a:cubicBezTo>
                      <a:cubicBezTo>
                        <a:pt x="463" y="81"/>
                        <a:pt x="466" y="83"/>
                        <a:pt x="466" y="88"/>
                      </a:cubicBezTo>
                      <a:cubicBezTo>
                        <a:pt x="467" y="93"/>
                        <a:pt x="468" y="98"/>
                        <a:pt x="461" y="101"/>
                      </a:cubicBezTo>
                      <a:cubicBezTo>
                        <a:pt x="457" y="102"/>
                        <a:pt x="456" y="106"/>
                        <a:pt x="455" y="110"/>
                      </a:cubicBezTo>
                      <a:cubicBezTo>
                        <a:pt x="452" y="119"/>
                        <a:pt x="447" y="127"/>
                        <a:pt x="440" y="133"/>
                      </a:cubicBezTo>
                      <a:cubicBezTo>
                        <a:pt x="434" y="138"/>
                        <a:pt x="428" y="144"/>
                        <a:pt x="427" y="152"/>
                      </a:cubicBezTo>
                      <a:cubicBezTo>
                        <a:pt x="426" y="156"/>
                        <a:pt x="422" y="158"/>
                        <a:pt x="420" y="160"/>
                      </a:cubicBezTo>
                      <a:cubicBezTo>
                        <a:pt x="413" y="167"/>
                        <a:pt x="412" y="178"/>
                        <a:pt x="419" y="184"/>
                      </a:cubicBezTo>
                      <a:cubicBezTo>
                        <a:pt x="427" y="189"/>
                        <a:pt x="434" y="196"/>
                        <a:pt x="445" y="198"/>
                      </a:cubicBezTo>
                      <a:cubicBezTo>
                        <a:pt x="456" y="200"/>
                        <a:pt x="468" y="206"/>
                        <a:pt x="478" y="212"/>
                      </a:cubicBezTo>
                      <a:cubicBezTo>
                        <a:pt x="483" y="214"/>
                        <a:pt x="487" y="216"/>
                        <a:pt x="493" y="214"/>
                      </a:cubicBezTo>
                      <a:cubicBezTo>
                        <a:pt x="499" y="212"/>
                        <a:pt x="504" y="215"/>
                        <a:pt x="509" y="218"/>
                      </a:cubicBezTo>
                      <a:cubicBezTo>
                        <a:pt x="517" y="224"/>
                        <a:pt x="524" y="231"/>
                        <a:pt x="530" y="240"/>
                      </a:cubicBezTo>
                      <a:cubicBezTo>
                        <a:pt x="532" y="244"/>
                        <a:pt x="532" y="247"/>
                        <a:pt x="528" y="250"/>
                      </a:cubicBezTo>
                      <a:cubicBezTo>
                        <a:pt x="522" y="255"/>
                        <a:pt x="514" y="259"/>
                        <a:pt x="512" y="268"/>
                      </a:cubicBezTo>
                      <a:cubicBezTo>
                        <a:pt x="502" y="272"/>
                        <a:pt x="495" y="281"/>
                        <a:pt x="484" y="284"/>
                      </a:cubicBezTo>
                      <a:cubicBezTo>
                        <a:pt x="474" y="287"/>
                        <a:pt x="464" y="284"/>
                        <a:pt x="457" y="276"/>
                      </a:cubicBezTo>
                      <a:cubicBezTo>
                        <a:pt x="449" y="267"/>
                        <a:pt x="438" y="261"/>
                        <a:pt x="431" y="250"/>
                      </a:cubicBezTo>
                      <a:cubicBezTo>
                        <a:pt x="429" y="246"/>
                        <a:pt x="424" y="241"/>
                        <a:pt x="419" y="239"/>
                      </a:cubicBezTo>
                      <a:cubicBezTo>
                        <a:pt x="413" y="236"/>
                        <a:pt x="409" y="238"/>
                        <a:pt x="409" y="244"/>
                      </a:cubicBezTo>
                      <a:cubicBezTo>
                        <a:pt x="408" y="247"/>
                        <a:pt x="408" y="250"/>
                        <a:pt x="406" y="253"/>
                      </a:cubicBezTo>
                      <a:cubicBezTo>
                        <a:pt x="405" y="258"/>
                        <a:pt x="406" y="263"/>
                        <a:pt x="409" y="268"/>
                      </a:cubicBezTo>
                      <a:cubicBezTo>
                        <a:pt x="422" y="285"/>
                        <a:pt x="435" y="303"/>
                        <a:pt x="456" y="312"/>
                      </a:cubicBezTo>
                      <a:cubicBezTo>
                        <a:pt x="467" y="317"/>
                        <a:pt x="472" y="326"/>
                        <a:pt x="470" y="338"/>
                      </a:cubicBezTo>
                      <a:cubicBezTo>
                        <a:pt x="469" y="344"/>
                        <a:pt x="468" y="349"/>
                        <a:pt x="470" y="355"/>
                      </a:cubicBezTo>
                      <a:cubicBezTo>
                        <a:pt x="473" y="364"/>
                        <a:pt x="467" y="371"/>
                        <a:pt x="458" y="371"/>
                      </a:cubicBezTo>
                      <a:cubicBezTo>
                        <a:pt x="453" y="371"/>
                        <a:pt x="448" y="371"/>
                        <a:pt x="443" y="370"/>
                      </a:cubicBezTo>
                      <a:cubicBezTo>
                        <a:pt x="435" y="369"/>
                        <a:pt x="427" y="368"/>
                        <a:pt x="422" y="359"/>
                      </a:cubicBezTo>
                      <a:cubicBezTo>
                        <a:pt x="419" y="353"/>
                        <a:pt x="412" y="350"/>
                        <a:pt x="408" y="343"/>
                      </a:cubicBezTo>
                      <a:cubicBezTo>
                        <a:pt x="406" y="339"/>
                        <a:pt x="401" y="337"/>
                        <a:pt x="396" y="336"/>
                      </a:cubicBezTo>
                      <a:cubicBezTo>
                        <a:pt x="392" y="336"/>
                        <a:pt x="388" y="335"/>
                        <a:pt x="384" y="335"/>
                      </a:cubicBezTo>
                      <a:cubicBezTo>
                        <a:pt x="371" y="332"/>
                        <a:pt x="358" y="330"/>
                        <a:pt x="345" y="325"/>
                      </a:cubicBezTo>
                      <a:cubicBezTo>
                        <a:pt x="337" y="322"/>
                        <a:pt x="332" y="326"/>
                        <a:pt x="331" y="335"/>
                      </a:cubicBezTo>
                      <a:cubicBezTo>
                        <a:pt x="330" y="340"/>
                        <a:pt x="331" y="346"/>
                        <a:pt x="330" y="352"/>
                      </a:cubicBezTo>
                      <a:cubicBezTo>
                        <a:pt x="330" y="362"/>
                        <a:pt x="328" y="372"/>
                        <a:pt x="317" y="378"/>
                      </a:cubicBezTo>
                      <a:cubicBezTo>
                        <a:pt x="304" y="384"/>
                        <a:pt x="293" y="384"/>
                        <a:pt x="284" y="371"/>
                      </a:cubicBezTo>
                      <a:cubicBezTo>
                        <a:pt x="281" y="366"/>
                        <a:pt x="279" y="360"/>
                        <a:pt x="278" y="355"/>
                      </a:cubicBezTo>
                      <a:cubicBezTo>
                        <a:pt x="276" y="345"/>
                        <a:pt x="273" y="335"/>
                        <a:pt x="265" y="328"/>
                      </a:cubicBezTo>
                      <a:cubicBezTo>
                        <a:pt x="262" y="325"/>
                        <a:pt x="261" y="322"/>
                        <a:pt x="259" y="318"/>
                      </a:cubicBezTo>
                      <a:cubicBezTo>
                        <a:pt x="255" y="310"/>
                        <a:pt x="251" y="301"/>
                        <a:pt x="244" y="294"/>
                      </a:cubicBezTo>
                      <a:cubicBezTo>
                        <a:pt x="242" y="293"/>
                        <a:pt x="241" y="291"/>
                        <a:pt x="240" y="290"/>
                      </a:cubicBezTo>
                      <a:cubicBezTo>
                        <a:pt x="236" y="283"/>
                        <a:pt x="233" y="277"/>
                        <a:pt x="229" y="270"/>
                      </a:cubicBezTo>
                      <a:cubicBezTo>
                        <a:pt x="214" y="266"/>
                        <a:pt x="201" y="255"/>
                        <a:pt x="186" y="251"/>
                      </a:cubicBezTo>
                      <a:cubicBezTo>
                        <a:pt x="181" y="250"/>
                        <a:pt x="178" y="253"/>
                        <a:pt x="179" y="257"/>
                      </a:cubicBezTo>
                      <a:cubicBezTo>
                        <a:pt x="182" y="264"/>
                        <a:pt x="184" y="272"/>
                        <a:pt x="188" y="278"/>
                      </a:cubicBezTo>
                      <a:cubicBezTo>
                        <a:pt x="194" y="287"/>
                        <a:pt x="195" y="296"/>
                        <a:pt x="189" y="305"/>
                      </a:cubicBezTo>
                      <a:cubicBezTo>
                        <a:pt x="185" y="311"/>
                        <a:pt x="183" y="318"/>
                        <a:pt x="182" y="325"/>
                      </a:cubicBezTo>
                      <a:cubicBezTo>
                        <a:pt x="179" y="339"/>
                        <a:pt x="172" y="344"/>
                        <a:pt x="158" y="345"/>
                      </a:cubicBezTo>
                      <a:cubicBezTo>
                        <a:pt x="155" y="345"/>
                        <a:pt x="152" y="344"/>
                        <a:pt x="149" y="345"/>
                      </a:cubicBezTo>
                      <a:cubicBezTo>
                        <a:pt x="145" y="345"/>
                        <a:pt x="141" y="343"/>
                        <a:pt x="140" y="339"/>
                      </a:cubicBezTo>
                      <a:cubicBezTo>
                        <a:pt x="135" y="331"/>
                        <a:pt x="131" y="322"/>
                        <a:pt x="131" y="312"/>
                      </a:cubicBezTo>
                      <a:cubicBezTo>
                        <a:pt x="131" y="307"/>
                        <a:pt x="131" y="302"/>
                        <a:pt x="13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0" name="Freeform 173"/>
                <p:cNvSpPr>
                  <a:spLocks/>
                </p:cNvSpPr>
                <p:nvPr/>
              </p:nvSpPr>
              <p:spPr bwMode="auto">
                <a:xfrm rot="16837257">
                  <a:off x="9199124" y="4544582"/>
                  <a:ext cx="30656" cy="46139"/>
                </a:xfrm>
                <a:custGeom>
                  <a:avLst/>
                  <a:gdLst>
                    <a:gd name="T0" fmla="*/ 36 w 74"/>
                    <a:gd name="T1" fmla="*/ 111 h 112"/>
                    <a:gd name="T2" fmla="*/ 8 w 74"/>
                    <a:gd name="T3" fmla="*/ 104 h 112"/>
                    <a:gd name="T4" fmla="*/ 2 w 74"/>
                    <a:gd name="T5" fmla="*/ 86 h 112"/>
                    <a:gd name="T6" fmla="*/ 19 w 74"/>
                    <a:gd name="T7" fmla="*/ 40 h 112"/>
                    <a:gd name="T8" fmla="*/ 20 w 74"/>
                    <a:gd name="T9" fmla="*/ 27 h 112"/>
                    <a:gd name="T10" fmla="*/ 21 w 74"/>
                    <a:gd name="T11" fmla="*/ 8 h 112"/>
                    <a:gd name="T12" fmla="*/ 33 w 74"/>
                    <a:gd name="T13" fmla="*/ 3 h 112"/>
                    <a:gd name="T14" fmla="*/ 40 w 74"/>
                    <a:gd name="T15" fmla="*/ 9 h 112"/>
                    <a:gd name="T16" fmla="*/ 56 w 74"/>
                    <a:gd name="T17" fmla="*/ 41 h 112"/>
                    <a:gd name="T18" fmla="*/ 72 w 74"/>
                    <a:gd name="T19" fmla="*/ 81 h 112"/>
                    <a:gd name="T20" fmla="*/ 70 w 74"/>
                    <a:gd name="T21" fmla="*/ 91 h 112"/>
                    <a:gd name="T22" fmla="*/ 58 w 74"/>
                    <a:gd name="T23" fmla="*/ 106 h 112"/>
                    <a:gd name="T24" fmla="*/ 49 w 74"/>
                    <a:gd name="T25" fmla="*/ 110 h 112"/>
                    <a:gd name="T26" fmla="*/ 36 w 74"/>
                    <a:gd name="T2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2">
                      <a:moveTo>
                        <a:pt x="36" y="111"/>
                      </a:moveTo>
                      <a:cubicBezTo>
                        <a:pt x="26" y="112"/>
                        <a:pt x="18" y="106"/>
                        <a:pt x="8" y="104"/>
                      </a:cubicBezTo>
                      <a:cubicBezTo>
                        <a:pt x="3" y="103"/>
                        <a:pt x="0" y="91"/>
                        <a:pt x="2" y="86"/>
                      </a:cubicBezTo>
                      <a:cubicBezTo>
                        <a:pt x="9" y="71"/>
                        <a:pt x="11" y="54"/>
                        <a:pt x="19" y="40"/>
                      </a:cubicBezTo>
                      <a:cubicBezTo>
                        <a:pt x="22" y="36"/>
                        <a:pt x="21" y="31"/>
                        <a:pt x="20" y="27"/>
                      </a:cubicBezTo>
                      <a:cubicBezTo>
                        <a:pt x="20" y="20"/>
                        <a:pt x="19" y="14"/>
                        <a:pt x="21" y="8"/>
                      </a:cubicBezTo>
                      <a:cubicBezTo>
                        <a:pt x="23" y="2"/>
                        <a:pt x="27" y="0"/>
                        <a:pt x="33" y="3"/>
                      </a:cubicBezTo>
                      <a:cubicBezTo>
                        <a:pt x="35" y="5"/>
                        <a:pt x="39" y="7"/>
                        <a:pt x="40" y="9"/>
                      </a:cubicBezTo>
                      <a:cubicBezTo>
                        <a:pt x="42" y="21"/>
                        <a:pt x="54" y="29"/>
                        <a:pt x="56" y="41"/>
                      </a:cubicBezTo>
                      <a:cubicBezTo>
                        <a:pt x="69" y="51"/>
                        <a:pt x="64" y="69"/>
                        <a:pt x="72" y="81"/>
                      </a:cubicBezTo>
                      <a:cubicBezTo>
                        <a:pt x="74" y="84"/>
                        <a:pt x="73" y="88"/>
                        <a:pt x="70" y="91"/>
                      </a:cubicBezTo>
                      <a:cubicBezTo>
                        <a:pt x="66" y="96"/>
                        <a:pt x="62" y="101"/>
                        <a:pt x="58" y="106"/>
                      </a:cubicBezTo>
                      <a:cubicBezTo>
                        <a:pt x="56" y="108"/>
                        <a:pt x="53" y="109"/>
                        <a:pt x="49" y="110"/>
                      </a:cubicBezTo>
                      <a:cubicBezTo>
                        <a:pt x="45" y="110"/>
                        <a:pt x="40" y="110"/>
                        <a:pt x="36" y="11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1" name="Freeform 174"/>
                <p:cNvSpPr>
                  <a:spLocks/>
                </p:cNvSpPr>
                <p:nvPr/>
              </p:nvSpPr>
              <p:spPr bwMode="auto">
                <a:xfrm rot="16837257">
                  <a:off x="9182061" y="4483383"/>
                  <a:ext cx="43043" cy="45055"/>
                </a:xfrm>
                <a:custGeom>
                  <a:avLst/>
                  <a:gdLst>
                    <a:gd name="T0" fmla="*/ 91 w 104"/>
                    <a:gd name="T1" fmla="*/ 109 h 109"/>
                    <a:gd name="T2" fmla="*/ 62 w 104"/>
                    <a:gd name="T3" fmla="*/ 71 h 109"/>
                    <a:gd name="T4" fmla="*/ 32 w 104"/>
                    <a:gd name="T5" fmla="*/ 33 h 109"/>
                    <a:gd name="T6" fmla="*/ 18 w 104"/>
                    <a:gd name="T7" fmla="*/ 21 h 109"/>
                    <a:gd name="T8" fmla="*/ 6 w 104"/>
                    <a:gd name="T9" fmla="*/ 14 h 109"/>
                    <a:gd name="T10" fmla="*/ 2 w 104"/>
                    <a:gd name="T11" fmla="*/ 5 h 109"/>
                    <a:gd name="T12" fmla="*/ 10 w 104"/>
                    <a:gd name="T13" fmla="*/ 0 h 109"/>
                    <a:gd name="T14" fmla="*/ 31 w 104"/>
                    <a:gd name="T15" fmla="*/ 7 h 109"/>
                    <a:gd name="T16" fmla="*/ 66 w 104"/>
                    <a:gd name="T17" fmla="*/ 36 h 109"/>
                    <a:gd name="T18" fmla="*/ 71 w 104"/>
                    <a:gd name="T19" fmla="*/ 42 h 109"/>
                    <a:gd name="T20" fmla="*/ 95 w 104"/>
                    <a:gd name="T21" fmla="*/ 73 h 109"/>
                    <a:gd name="T22" fmla="*/ 91 w 104"/>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9">
                      <a:moveTo>
                        <a:pt x="91" y="109"/>
                      </a:moveTo>
                      <a:cubicBezTo>
                        <a:pt x="81" y="96"/>
                        <a:pt x="72" y="83"/>
                        <a:pt x="62" y="71"/>
                      </a:cubicBezTo>
                      <a:cubicBezTo>
                        <a:pt x="51" y="59"/>
                        <a:pt x="41" y="47"/>
                        <a:pt x="32" y="33"/>
                      </a:cubicBezTo>
                      <a:cubicBezTo>
                        <a:pt x="29" y="28"/>
                        <a:pt x="24" y="24"/>
                        <a:pt x="18" y="21"/>
                      </a:cubicBezTo>
                      <a:cubicBezTo>
                        <a:pt x="14" y="19"/>
                        <a:pt x="10" y="17"/>
                        <a:pt x="6" y="14"/>
                      </a:cubicBezTo>
                      <a:cubicBezTo>
                        <a:pt x="3" y="12"/>
                        <a:pt x="0" y="9"/>
                        <a:pt x="2" y="5"/>
                      </a:cubicBezTo>
                      <a:cubicBezTo>
                        <a:pt x="3" y="1"/>
                        <a:pt x="6" y="1"/>
                        <a:pt x="10" y="0"/>
                      </a:cubicBezTo>
                      <a:cubicBezTo>
                        <a:pt x="18" y="0"/>
                        <a:pt x="25" y="1"/>
                        <a:pt x="31" y="7"/>
                      </a:cubicBezTo>
                      <a:cubicBezTo>
                        <a:pt x="42" y="18"/>
                        <a:pt x="52" y="29"/>
                        <a:pt x="66" y="36"/>
                      </a:cubicBezTo>
                      <a:cubicBezTo>
                        <a:pt x="68" y="38"/>
                        <a:pt x="71" y="40"/>
                        <a:pt x="71" y="42"/>
                      </a:cubicBezTo>
                      <a:cubicBezTo>
                        <a:pt x="76" y="55"/>
                        <a:pt x="88" y="63"/>
                        <a:pt x="95" y="73"/>
                      </a:cubicBezTo>
                      <a:cubicBezTo>
                        <a:pt x="96" y="85"/>
                        <a:pt x="104" y="98"/>
                        <a:pt x="9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2" name="Freeform 175"/>
                <p:cNvSpPr>
                  <a:spLocks/>
                </p:cNvSpPr>
                <p:nvPr/>
              </p:nvSpPr>
              <p:spPr bwMode="auto">
                <a:xfrm rot="16837257">
                  <a:off x="9264637" y="4446101"/>
                  <a:ext cx="39172" cy="23999"/>
                </a:xfrm>
                <a:custGeom>
                  <a:avLst/>
                  <a:gdLst>
                    <a:gd name="T0" fmla="*/ 95 w 95"/>
                    <a:gd name="T1" fmla="*/ 55 h 58"/>
                    <a:gd name="T2" fmla="*/ 90 w 95"/>
                    <a:gd name="T3" fmla="*/ 58 h 58"/>
                    <a:gd name="T4" fmla="*/ 83 w 95"/>
                    <a:gd name="T5" fmla="*/ 55 h 58"/>
                    <a:gd name="T6" fmla="*/ 31 w 95"/>
                    <a:gd name="T7" fmla="*/ 31 h 58"/>
                    <a:gd name="T8" fmla="*/ 18 w 95"/>
                    <a:gd name="T9" fmla="*/ 28 h 58"/>
                    <a:gd name="T10" fmla="*/ 8 w 95"/>
                    <a:gd name="T11" fmla="*/ 25 h 58"/>
                    <a:gd name="T12" fmla="*/ 1 w 95"/>
                    <a:gd name="T13" fmla="*/ 11 h 58"/>
                    <a:gd name="T14" fmla="*/ 3 w 95"/>
                    <a:gd name="T15" fmla="*/ 6 h 58"/>
                    <a:gd name="T16" fmla="*/ 17 w 95"/>
                    <a:gd name="T17" fmla="*/ 1 h 58"/>
                    <a:gd name="T18" fmla="*/ 54 w 95"/>
                    <a:gd name="T19" fmla="*/ 9 h 58"/>
                    <a:gd name="T20" fmla="*/ 61 w 95"/>
                    <a:gd name="T21" fmla="*/ 14 h 58"/>
                    <a:gd name="T22" fmla="*/ 93 w 95"/>
                    <a:gd name="T23" fmla="*/ 50 h 58"/>
                    <a:gd name="T24" fmla="*/ 95 w 95"/>
                    <a:gd name="T25"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8">
                      <a:moveTo>
                        <a:pt x="95" y="55"/>
                      </a:moveTo>
                      <a:cubicBezTo>
                        <a:pt x="93" y="57"/>
                        <a:pt x="92" y="58"/>
                        <a:pt x="90" y="58"/>
                      </a:cubicBezTo>
                      <a:cubicBezTo>
                        <a:pt x="87" y="57"/>
                        <a:pt x="85" y="56"/>
                        <a:pt x="83" y="55"/>
                      </a:cubicBezTo>
                      <a:cubicBezTo>
                        <a:pt x="66" y="45"/>
                        <a:pt x="48" y="39"/>
                        <a:pt x="31" y="31"/>
                      </a:cubicBezTo>
                      <a:cubicBezTo>
                        <a:pt x="27" y="29"/>
                        <a:pt x="23" y="28"/>
                        <a:pt x="18" y="28"/>
                      </a:cubicBezTo>
                      <a:cubicBezTo>
                        <a:pt x="14" y="28"/>
                        <a:pt x="10" y="29"/>
                        <a:pt x="8" y="25"/>
                      </a:cubicBezTo>
                      <a:cubicBezTo>
                        <a:pt x="5" y="21"/>
                        <a:pt x="3" y="16"/>
                        <a:pt x="1" y="11"/>
                      </a:cubicBezTo>
                      <a:cubicBezTo>
                        <a:pt x="0" y="10"/>
                        <a:pt x="2" y="8"/>
                        <a:pt x="3" y="6"/>
                      </a:cubicBezTo>
                      <a:cubicBezTo>
                        <a:pt x="6" y="2"/>
                        <a:pt x="11" y="0"/>
                        <a:pt x="17" y="1"/>
                      </a:cubicBezTo>
                      <a:cubicBezTo>
                        <a:pt x="29" y="4"/>
                        <a:pt x="41" y="6"/>
                        <a:pt x="54" y="9"/>
                      </a:cubicBezTo>
                      <a:cubicBezTo>
                        <a:pt x="56" y="10"/>
                        <a:pt x="60" y="12"/>
                        <a:pt x="61" y="14"/>
                      </a:cubicBezTo>
                      <a:cubicBezTo>
                        <a:pt x="71" y="27"/>
                        <a:pt x="83" y="37"/>
                        <a:pt x="93" y="50"/>
                      </a:cubicBezTo>
                      <a:cubicBezTo>
                        <a:pt x="94" y="51"/>
                        <a:pt x="94" y="53"/>
                        <a:pt x="95" y="5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3" name="Freeform 176"/>
                <p:cNvSpPr>
                  <a:spLocks/>
                </p:cNvSpPr>
                <p:nvPr/>
              </p:nvSpPr>
              <p:spPr bwMode="auto">
                <a:xfrm rot="16837257">
                  <a:off x="9203650" y="4466360"/>
                  <a:ext cx="20592" cy="19818"/>
                </a:xfrm>
                <a:custGeom>
                  <a:avLst/>
                  <a:gdLst>
                    <a:gd name="T0" fmla="*/ 1 w 50"/>
                    <a:gd name="T1" fmla="*/ 12 h 48"/>
                    <a:gd name="T2" fmla="*/ 3 w 50"/>
                    <a:gd name="T3" fmla="*/ 6 h 48"/>
                    <a:gd name="T4" fmla="*/ 41 w 50"/>
                    <a:gd name="T5" fmla="*/ 23 h 48"/>
                    <a:gd name="T6" fmla="*/ 50 w 50"/>
                    <a:gd name="T7" fmla="*/ 46 h 48"/>
                    <a:gd name="T8" fmla="*/ 20 w 50"/>
                    <a:gd name="T9" fmla="*/ 37 h 48"/>
                    <a:gd name="T10" fmla="*/ 9 w 50"/>
                    <a:gd name="T11" fmla="*/ 27 h 48"/>
                    <a:gd name="T12" fmla="*/ 5 w 50"/>
                    <a:gd name="T13" fmla="*/ 24 h 48"/>
                    <a:gd name="T14" fmla="*/ 5 w 50"/>
                    <a:gd name="T15" fmla="*/ 24 h 48"/>
                    <a:gd name="T16" fmla="*/ 1 w 5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8">
                      <a:moveTo>
                        <a:pt x="1" y="12"/>
                      </a:moveTo>
                      <a:cubicBezTo>
                        <a:pt x="0" y="10"/>
                        <a:pt x="0" y="7"/>
                        <a:pt x="3" y="6"/>
                      </a:cubicBezTo>
                      <a:cubicBezTo>
                        <a:pt x="18" y="0"/>
                        <a:pt x="36" y="8"/>
                        <a:pt x="41" y="23"/>
                      </a:cubicBezTo>
                      <a:cubicBezTo>
                        <a:pt x="44" y="31"/>
                        <a:pt x="47" y="38"/>
                        <a:pt x="50" y="46"/>
                      </a:cubicBezTo>
                      <a:cubicBezTo>
                        <a:pt x="38" y="48"/>
                        <a:pt x="28" y="46"/>
                        <a:pt x="20" y="37"/>
                      </a:cubicBezTo>
                      <a:cubicBezTo>
                        <a:pt x="17" y="33"/>
                        <a:pt x="13" y="30"/>
                        <a:pt x="9" y="27"/>
                      </a:cubicBezTo>
                      <a:cubicBezTo>
                        <a:pt x="7" y="26"/>
                        <a:pt x="6" y="25"/>
                        <a:pt x="5" y="24"/>
                      </a:cubicBezTo>
                      <a:cubicBezTo>
                        <a:pt x="5" y="24"/>
                        <a:pt x="5" y="24"/>
                        <a:pt x="5" y="24"/>
                      </a:cubicBezTo>
                      <a:cubicBezTo>
                        <a:pt x="4" y="20"/>
                        <a:pt x="5" y="15"/>
                        <a:pt x="1" y="1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4" name="Freeform 177"/>
                <p:cNvSpPr>
                  <a:spLocks/>
                </p:cNvSpPr>
                <p:nvPr/>
              </p:nvSpPr>
              <p:spPr bwMode="auto">
                <a:xfrm rot="16837257">
                  <a:off x="9227778" y="4468053"/>
                  <a:ext cx="14554" cy="39946"/>
                </a:xfrm>
                <a:custGeom>
                  <a:avLst/>
                  <a:gdLst>
                    <a:gd name="T0" fmla="*/ 0 w 35"/>
                    <a:gd name="T1" fmla="*/ 36 h 97"/>
                    <a:gd name="T2" fmla="*/ 4 w 35"/>
                    <a:gd name="T3" fmla="*/ 26 h 97"/>
                    <a:gd name="T4" fmla="*/ 4 w 35"/>
                    <a:gd name="T5" fmla="*/ 0 h 97"/>
                    <a:gd name="T6" fmla="*/ 8 w 35"/>
                    <a:gd name="T7" fmla="*/ 17 h 97"/>
                    <a:gd name="T8" fmla="*/ 20 w 35"/>
                    <a:gd name="T9" fmla="*/ 56 h 97"/>
                    <a:gd name="T10" fmla="*/ 35 w 35"/>
                    <a:gd name="T11" fmla="*/ 87 h 97"/>
                    <a:gd name="T12" fmla="*/ 34 w 35"/>
                    <a:gd name="T13" fmla="*/ 93 h 97"/>
                    <a:gd name="T14" fmla="*/ 31 w 35"/>
                    <a:gd name="T15" fmla="*/ 95 h 97"/>
                    <a:gd name="T16" fmla="*/ 26 w 35"/>
                    <a:gd name="T17" fmla="*/ 94 h 97"/>
                    <a:gd name="T18" fmla="*/ 22 w 35"/>
                    <a:gd name="T19" fmla="*/ 84 h 97"/>
                    <a:gd name="T20" fmla="*/ 10 w 35"/>
                    <a:gd name="T21" fmla="*/ 58 h 97"/>
                    <a:gd name="T22" fmla="*/ 0 w 35"/>
                    <a:gd name="T2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7">
                      <a:moveTo>
                        <a:pt x="0" y="36"/>
                      </a:moveTo>
                      <a:cubicBezTo>
                        <a:pt x="3" y="33"/>
                        <a:pt x="4" y="30"/>
                        <a:pt x="4" y="26"/>
                      </a:cubicBezTo>
                      <a:cubicBezTo>
                        <a:pt x="4" y="18"/>
                        <a:pt x="4" y="9"/>
                        <a:pt x="4" y="0"/>
                      </a:cubicBezTo>
                      <a:cubicBezTo>
                        <a:pt x="9" y="5"/>
                        <a:pt x="8" y="11"/>
                        <a:pt x="8" y="17"/>
                      </a:cubicBezTo>
                      <a:cubicBezTo>
                        <a:pt x="7" y="31"/>
                        <a:pt x="12" y="44"/>
                        <a:pt x="20" y="56"/>
                      </a:cubicBezTo>
                      <a:cubicBezTo>
                        <a:pt x="26" y="65"/>
                        <a:pt x="30" y="77"/>
                        <a:pt x="35" y="87"/>
                      </a:cubicBezTo>
                      <a:cubicBezTo>
                        <a:pt x="35" y="89"/>
                        <a:pt x="34" y="91"/>
                        <a:pt x="34" y="93"/>
                      </a:cubicBezTo>
                      <a:cubicBezTo>
                        <a:pt x="34" y="94"/>
                        <a:pt x="32" y="95"/>
                        <a:pt x="31" y="95"/>
                      </a:cubicBezTo>
                      <a:cubicBezTo>
                        <a:pt x="29" y="97"/>
                        <a:pt x="28" y="95"/>
                        <a:pt x="26" y="94"/>
                      </a:cubicBezTo>
                      <a:cubicBezTo>
                        <a:pt x="23" y="92"/>
                        <a:pt x="22" y="88"/>
                        <a:pt x="22" y="84"/>
                      </a:cubicBezTo>
                      <a:cubicBezTo>
                        <a:pt x="19" y="75"/>
                        <a:pt x="15" y="66"/>
                        <a:pt x="10" y="58"/>
                      </a:cubicBezTo>
                      <a:cubicBezTo>
                        <a:pt x="5" y="52"/>
                        <a:pt x="1" y="44"/>
                        <a:pt x="0"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5" name="Freeform 178"/>
                <p:cNvSpPr>
                  <a:spLocks/>
                </p:cNvSpPr>
                <p:nvPr/>
              </p:nvSpPr>
              <p:spPr bwMode="auto">
                <a:xfrm rot="16837257">
                  <a:off x="9246044" y="4464503"/>
                  <a:ext cx="15173" cy="10219"/>
                </a:xfrm>
                <a:custGeom>
                  <a:avLst/>
                  <a:gdLst>
                    <a:gd name="T0" fmla="*/ 22 w 37"/>
                    <a:gd name="T1" fmla="*/ 25 h 25"/>
                    <a:gd name="T2" fmla="*/ 1 w 37"/>
                    <a:gd name="T3" fmla="*/ 9 h 25"/>
                    <a:gd name="T4" fmla="*/ 2 w 37"/>
                    <a:gd name="T5" fmla="*/ 4 h 25"/>
                    <a:gd name="T6" fmla="*/ 8 w 37"/>
                    <a:gd name="T7" fmla="*/ 2 h 25"/>
                    <a:gd name="T8" fmla="*/ 24 w 37"/>
                    <a:gd name="T9" fmla="*/ 4 h 25"/>
                    <a:gd name="T10" fmla="*/ 35 w 37"/>
                    <a:gd name="T11" fmla="*/ 11 h 25"/>
                    <a:gd name="T12" fmla="*/ 26 w 37"/>
                    <a:gd name="T13" fmla="*/ 24 h 25"/>
                    <a:gd name="T14" fmla="*/ 22 w 3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2" y="25"/>
                      </a:moveTo>
                      <a:cubicBezTo>
                        <a:pt x="13" y="25"/>
                        <a:pt x="4" y="19"/>
                        <a:pt x="1" y="9"/>
                      </a:cubicBezTo>
                      <a:cubicBezTo>
                        <a:pt x="0" y="8"/>
                        <a:pt x="1" y="6"/>
                        <a:pt x="2" y="4"/>
                      </a:cubicBezTo>
                      <a:cubicBezTo>
                        <a:pt x="3" y="2"/>
                        <a:pt x="5" y="0"/>
                        <a:pt x="8" y="2"/>
                      </a:cubicBezTo>
                      <a:cubicBezTo>
                        <a:pt x="13" y="5"/>
                        <a:pt x="19" y="4"/>
                        <a:pt x="24" y="4"/>
                      </a:cubicBezTo>
                      <a:cubicBezTo>
                        <a:pt x="31" y="3"/>
                        <a:pt x="34" y="5"/>
                        <a:pt x="35" y="11"/>
                      </a:cubicBezTo>
                      <a:cubicBezTo>
                        <a:pt x="37" y="18"/>
                        <a:pt x="33" y="23"/>
                        <a:pt x="26" y="24"/>
                      </a:cubicBezTo>
                      <a:cubicBezTo>
                        <a:pt x="25" y="25"/>
                        <a:pt x="24" y="25"/>
                        <a:pt x="22" y="2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6" name="Freeform 179"/>
                <p:cNvSpPr>
                  <a:spLocks/>
                </p:cNvSpPr>
                <p:nvPr/>
              </p:nvSpPr>
              <p:spPr bwMode="auto">
                <a:xfrm rot="16837257">
                  <a:off x="9232150" y="4473684"/>
                  <a:ext cx="6658" cy="8206"/>
                </a:xfrm>
                <a:custGeom>
                  <a:avLst/>
                  <a:gdLst>
                    <a:gd name="T0" fmla="*/ 6 w 16"/>
                    <a:gd name="T1" fmla="*/ 1 h 20"/>
                    <a:gd name="T2" fmla="*/ 15 w 16"/>
                    <a:gd name="T3" fmla="*/ 6 h 20"/>
                    <a:gd name="T4" fmla="*/ 14 w 16"/>
                    <a:gd name="T5" fmla="*/ 13 h 20"/>
                    <a:gd name="T6" fmla="*/ 6 w 16"/>
                    <a:gd name="T7" fmla="*/ 20 h 20"/>
                    <a:gd name="T8" fmla="*/ 2 w 16"/>
                    <a:gd name="T9" fmla="*/ 8 h 20"/>
                    <a:gd name="T10" fmla="*/ 6 w 16"/>
                    <a:gd name="T11" fmla="*/ 1 h 20"/>
                  </a:gdLst>
                  <a:ahLst/>
                  <a:cxnLst>
                    <a:cxn ang="0">
                      <a:pos x="T0" y="T1"/>
                    </a:cxn>
                    <a:cxn ang="0">
                      <a:pos x="T2" y="T3"/>
                    </a:cxn>
                    <a:cxn ang="0">
                      <a:pos x="T4" y="T5"/>
                    </a:cxn>
                    <a:cxn ang="0">
                      <a:pos x="T6" y="T7"/>
                    </a:cxn>
                    <a:cxn ang="0">
                      <a:pos x="T8" y="T9"/>
                    </a:cxn>
                    <a:cxn ang="0">
                      <a:pos x="T10" y="T11"/>
                    </a:cxn>
                  </a:cxnLst>
                  <a:rect l="0" t="0" r="r" b="b"/>
                  <a:pathLst>
                    <a:path w="16" h="20">
                      <a:moveTo>
                        <a:pt x="6" y="1"/>
                      </a:moveTo>
                      <a:cubicBezTo>
                        <a:pt x="11" y="0"/>
                        <a:pt x="16" y="3"/>
                        <a:pt x="15" y="6"/>
                      </a:cubicBezTo>
                      <a:cubicBezTo>
                        <a:pt x="15" y="8"/>
                        <a:pt x="14" y="11"/>
                        <a:pt x="14" y="13"/>
                      </a:cubicBezTo>
                      <a:cubicBezTo>
                        <a:pt x="13" y="17"/>
                        <a:pt x="11" y="20"/>
                        <a:pt x="6" y="20"/>
                      </a:cubicBezTo>
                      <a:cubicBezTo>
                        <a:pt x="2" y="20"/>
                        <a:pt x="0" y="14"/>
                        <a:pt x="2" y="8"/>
                      </a:cubicBezTo>
                      <a:cubicBezTo>
                        <a:pt x="3" y="4"/>
                        <a:pt x="5" y="1"/>
                        <a:pt x="6"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7" name="Freeform 180"/>
                <p:cNvSpPr>
                  <a:spLocks/>
                </p:cNvSpPr>
                <p:nvPr/>
              </p:nvSpPr>
              <p:spPr bwMode="auto">
                <a:xfrm rot="16837257">
                  <a:off x="9228157" y="4451452"/>
                  <a:ext cx="7122" cy="5419"/>
                </a:xfrm>
                <a:custGeom>
                  <a:avLst/>
                  <a:gdLst>
                    <a:gd name="T0" fmla="*/ 5 w 17"/>
                    <a:gd name="T1" fmla="*/ 0 h 13"/>
                    <a:gd name="T2" fmla="*/ 15 w 17"/>
                    <a:gd name="T3" fmla="*/ 4 h 13"/>
                    <a:gd name="T4" fmla="*/ 16 w 17"/>
                    <a:gd name="T5" fmla="*/ 9 h 13"/>
                    <a:gd name="T6" fmla="*/ 9 w 17"/>
                    <a:gd name="T7" fmla="*/ 13 h 13"/>
                    <a:gd name="T8" fmla="*/ 0 w 17"/>
                    <a:gd name="T9" fmla="*/ 6 h 13"/>
                    <a:gd name="T10" fmla="*/ 5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5" y="0"/>
                      </a:moveTo>
                      <a:cubicBezTo>
                        <a:pt x="10" y="0"/>
                        <a:pt x="13" y="1"/>
                        <a:pt x="15" y="4"/>
                      </a:cubicBezTo>
                      <a:cubicBezTo>
                        <a:pt x="16" y="5"/>
                        <a:pt x="17" y="7"/>
                        <a:pt x="16" y="9"/>
                      </a:cubicBezTo>
                      <a:cubicBezTo>
                        <a:pt x="16" y="13"/>
                        <a:pt x="12" y="13"/>
                        <a:pt x="9" y="13"/>
                      </a:cubicBezTo>
                      <a:cubicBezTo>
                        <a:pt x="4" y="13"/>
                        <a:pt x="0" y="10"/>
                        <a:pt x="0" y="6"/>
                      </a:cubicBezTo>
                      <a:cubicBezTo>
                        <a:pt x="0" y="3"/>
                        <a:pt x="3" y="0"/>
                        <a:pt x="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8" name="Freeform 181"/>
                <p:cNvSpPr>
                  <a:spLocks/>
                </p:cNvSpPr>
                <p:nvPr/>
              </p:nvSpPr>
              <p:spPr bwMode="auto">
                <a:xfrm rot="16837257">
                  <a:off x="9208098" y="4481629"/>
                  <a:ext cx="3716" cy="4955"/>
                </a:xfrm>
                <a:custGeom>
                  <a:avLst/>
                  <a:gdLst>
                    <a:gd name="T0" fmla="*/ 1 w 9"/>
                    <a:gd name="T1" fmla="*/ 0 h 12"/>
                    <a:gd name="T2" fmla="*/ 5 w 9"/>
                    <a:gd name="T3" fmla="*/ 12 h 12"/>
                    <a:gd name="T4" fmla="*/ 1 w 9"/>
                    <a:gd name="T5" fmla="*/ 0 h 12"/>
                  </a:gdLst>
                  <a:ahLst/>
                  <a:cxnLst>
                    <a:cxn ang="0">
                      <a:pos x="T0" y="T1"/>
                    </a:cxn>
                    <a:cxn ang="0">
                      <a:pos x="T2" y="T3"/>
                    </a:cxn>
                    <a:cxn ang="0">
                      <a:pos x="T4" y="T5"/>
                    </a:cxn>
                  </a:cxnLst>
                  <a:rect l="0" t="0" r="r" b="b"/>
                  <a:pathLst>
                    <a:path w="9" h="12">
                      <a:moveTo>
                        <a:pt x="1" y="0"/>
                      </a:moveTo>
                      <a:cubicBezTo>
                        <a:pt x="9" y="3"/>
                        <a:pt x="9" y="3"/>
                        <a:pt x="5" y="12"/>
                      </a:cubicBezTo>
                      <a:cubicBezTo>
                        <a:pt x="1" y="9"/>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69" name="Freeform 182"/>
                <p:cNvSpPr>
                  <a:spLocks/>
                </p:cNvSpPr>
                <p:nvPr/>
              </p:nvSpPr>
              <p:spPr bwMode="auto">
                <a:xfrm rot="16837257">
                  <a:off x="9212333" y="4483069"/>
                  <a:ext cx="1703" cy="1239"/>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1"/>
                        <a:pt x="4" y="3"/>
                      </a:cubicBezTo>
                      <a:cubicBezTo>
                        <a:pt x="1" y="3"/>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49" name="组合 48"/>
              <p:cNvGrpSpPr/>
              <p:nvPr/>
            </p:nvGrpSpPr>
            <p:grpSpPr>
              <a:xfrm>
                <a:off x="8675712" y="4389348"/>
                <a:ext cx="167681" cy="218310"/>
                <a:chOff x="8662678" y="4389348"/>
                <a:chExt cx="167681" cy="218310"/>
              </a:xfrm>
              <a:grpFill/>
            </p:grpSpPr>
            <p:sp>
              <p:nvSpPr>
                <p:cNvPr id="55" name="Freeform 107"/>
                <p:cNvSpPr>
                  <a:spLocks/>
                </p:cNvSpPr>
                <p:nvPr/>
              </p:nvSpPr>
              <p:spPr bwMode="auto">
                <a:xfrm rot="17902259">
                  <a:off x="8637364" y="4414662"/>
                  <a:ext cx="218310" cy="167681"/>
                </a:xfrm>
                <a:custGeom>
                  <a:avLst/>
                  <a:gdLst>
                    <a:gd name="T0" fmla="*/ 247 w 528"/>
                    <a:gd name="T1" fmla="*/ 187 h 406"/>
                    <a:gd name="T2" fmla="*/ 295 w 528"/>
                    <a:gd name="T3" fmla="*/ 167 h 406"/>
                    <a:gd name="T4" fmla="*/ 353 w 528"/>
                    <a:gd name="T5" fmla="*/ 194 h 406"/>
                    <a:gd name="T6" fmla="*/ 333 w 528"/>
                    <a:gd name="T7" fmla="*/ 167 h 406"/>
                    <a:gd name="T8" fmla="*/ 358 w 528"/>
                    <a:gd name="T9" fmla="*/ 136 h 406"/>
                    <a:gd name="T10" fmla="*/ 469 w 528"/>
                    <a:gd name="T11" fmla="*/ 220 h 406"/>
                    <a:gd name="T12" fmla="*/ 519 w 528"/>
                    <a:gd name="T13" fmla="*/ 250 h 406"/>
                    <a:gd name="T14" fmla="*/ 470 w 528"/>
                    <a:gd name="T15" fmla="*/ 272 h 406"/>
                    <a:gd name="T16" fmla="*/ 439 w 528"/>
                    <a:gd name="T17" fmla="*/ 235 h 406"/>
                    <a:gd name="T18" fmla="*/ 393 w 528"/>
                    <a:gd name="T19" fmla="*/ 227 h 406"/>
                    <a:gd name="T20" fmla="*/ 424 w 528"/>
                    <a:gd name="T21" fmla="*/ 269 h 406"/>
                    <a:gd name="T22" fmla="*/ 366 w 528"/>
                    <a:gd name="T23" fmla="*/ 286 h 406"/>
                    <a:gd name="T24" fmla="*/ 341 w 528"/>
                    <a:gd name="T25" fmla="*/ 287 h 406"/>
                    <a:gd name="T26" fmla="*/ 321 w 528"/>
                    <a:gd name="T27" fmla="*/ 299 h 406"/>
                    <a:gd name="T28" fmla="*/ 310 w 528"/>
                    <a:gd name="T29" fmla="*/ 308 h 406"/>
                    <a:gd name="T30" fmla="*/ 266 w 528"/>
                    <a:gd name="T31" fmla="*/ 318 h 406"/>
                    <a:gd name="T32" fmla="*/ 231 w 528"/>
                    <a:gd name="T33" fmla="*/ 334 h 406"/>
                    <a:gd name="T34" fmla="*/ 215 w 528"/>
                    <a:gd name="T35" fmla="*/ 371 h 406"/>
                    <a:gd name="T36" fmla="*/ 206 w 528"/>
                    <a:gd name="T37" fmla="*/ 403 h 406"/>
                    <a:gd name="T38" fmla="*/ 91 w 528"/>
                    <a:gd name="T39" fmla="*/ 335 h 406"/>
                    <a:gd name="T40" fmla="*/ 48 w 528"/>
                    <a:gd name="T41" fmla="*/ 307 h 406"/>
                    <a:gd name="T42" fmla="*/ 99 w 528"/>
                    <a:gd name="T43" fmla="*/ 288 h 406"/>
                    <a:gd name="T44" fmla="*/ 200 w 528"/>
                    <a:gd name="T45" fmla="*/ 282 h 406"/>
                    <a:gd name="T46" fmla="*/ 206 w 528"/>
                    <a:gd name="T47" fmla="*/ 262 h 406"/>
                    <a:gd name="T48" fmla="*/ 137 w 528"/>
                    <a:gd name="T49" fmla="*/ 291 h 406"/>
                    <a:gd name="T50" fmla="*/ 150 w 528"/>
                    <a:gd name="T51" fmla="*/ 223 h 406"/>
                    <a:gd name="T52" fmla="*/ 126 w 528"/>
                    <a:gd name="T53" fmla="*/ 225 h 406"/>
                    <a:gd name="T54" fmla="*/ 65 w 528"/>
                    <a:gd name="T55" fmla="*/ 254 h 406"/>
                    <a:gd name="T56" fmla="*/ 32 w 528"/>
                    <a:gd name="T57" fmla="*/ 247 h 406"/>
                    <a:gd name="T58" fmla="*/ 6 w 528"/>
                    <a:gd name="T59" fmla="*/ 193 h 406"/>
                    <a:gd name="T60" fmla="*/ 39 w 528"/>
                    <a:gd name="T61" fmla="*/ 151 h 406"/>
                    <a:gd name="T62" fmla="*/ 60 w 528"/>
                    <a:gd name="T63" fmla="*/ 108 h 406"/>
                    <a:gd name="T64" fmla="*/ 113 w 528"/>
                    <a:gd name="T65" fmla="*/ 127 h 406"/>
                    <a:gd name="T66" fmla="*/ 147 w 528"/>
                    <a:gd name="T67" fmla="*/ 152 h 406"/>
                    <a:gd name="T68" fmla="*/ 171 w 528"/>
                    <a:gd name="T69" fmla="*/ 145 h 406"/>
                    <a:gd name="T70" fmla="*/ 176 w 528"/>
                    <a:gd name="T71" fmla="*/ 113 h 406"/>
                    <a:gd name="T72" fmla="*/ 222 w 528"/>
                    <a:gd name="T73" fmla="*/ 100 h 406"/>
                    <a:gd name="T74" fmla="*/ 298 w 528"/>
                    <a:gd name="T75" fmla="*/ 77 h 406"/>
                    <a:gd name="T76" fmla="*/ 320 w 528"/>
                    <a:gd name="T77" fmla="*/ 46 h 406"/>
                    <a:gd name="T78" fmla="*/ 340 w 528"/>
                    <a:gd name="T79" fmla="*/ 1 h 406"/>
                    <a:gd name="T80" fmla="*/ 381 w 528"/>
                    <a:gd name="T81" fmla="*/ 57 h 406"/>
                    <a:gd name="T82" fmla="*/ 425 w 528"/>
                    <a:gd name="T83" fmla="*/ 100 h 406"/>
                    <a:gd name="T84" fmla="*/ 345 w 528"/>
                    <a:gd name="T85" fmla="*/ 114 h 406"/>
                    <a:gd name="T86" fmla="*/ 260 w 528"/>
                    <a:gd name="T87" fmla="*/ 111 h 406"/>
                    <a:gd name="T88" fmla="*/ 206 w 528"/>
                    <a:gd name="T89" fmla="*/ 137 h 406"/>
                    <a:gd name="T90" fmla="*/ 224 w 528"/>
                    <a:gd name="T91" fmla="*/ 185 h 406"/>
                    <a:gd name="T92" fmla="*/ 169 w 528"/>
                    <a:gd name="T93" fmla="*/ 220 h 406"/>
                    <a:gd name="T94" fmla="*/ 205 w 528"/>
                    <a:gd name="T95" fmla="*/ 240 h 406"/>
                    <a:gd name="T96" fmla="*/ 258 w 528"/>
                    <a:gd name="T97" fmla="*/ 235 h 406"/>
                    <a:gd name="T98" fmla="*/ 283 w 528"/>
                    <a:gd name="T99" fmla="*/ 2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8" h="406">
                      <a:moveTo>
                        <a:pt x="249" y="220"/>
                      </a:moveTo>
                      <a:cubicBezTo>
                        <a:pt x="246" y="215"/>
                        <a:pt x="242" y="210"/>
                        <a:pt x="239" y="204"/>
                      </a:cubicBezTo>
                      <a:cubicBezTo>
                        <a:pt x="235" y="197"/>
                        <a:pt x="239" y="187"/>
                        <a:pt x="247" y="187"/>
                      </a:cubicBezTo>
                      <a:cubicBezTo>
                        <a:pt x="258" y="186"/>
                        <a:pt x="267" y="180"/>
                        <a:pt x="277" y="176"/>
                      </a:cubicBezTo>
                      <a:cubicBezTo>
                        <a:pt x="282" y="175"/>
                        <a:pt x="286" y="173"/>
                        <a:pt x="288" y="169"/>
                      </a:cubicBezTo>
                      <a:cubicBezTo>
                        <a:pt x="290" y="167"/>
                        <a:pt x="292" y="166"/>
                        <a:pt x="295" y="167"/>
                      </a:cubicBezTo>
                      <a:cubicBezTo>
                        <a:pt x="299" y="170"/>
                        <a:pt x="305" y="171"/>
                        <a:pt x="308" y="175"/>
                      </a:cubicBezTo>
                      <a:cubicBezTo>
                        <a:pt x="319" y="189"/>
                        <a:pt x="336" y="188"/>
                        <a:pt x="350" y="195"/>
                      </a:cubicBezTo>
                      <a:cubicBezTo>
                        <a:pt x="351" y="196"/>
                        <a:pt x="352" y="195"/>
                        <a:pt x="353" y="194"/>
                      </a:cubicBezTo>
                      <a:cubicBezTo>
                        <a:pt x="354" y="194"/>
                        <a:pt x="355" y="192"/>
                        <a:pt x="354" y="191"/>
                      </a:cubicBezTo>
                      <a:cubicBezTo>
                        <a:pt x="351" y="184"/>
                        <a:pt x="348" y="176"/>
                        <a:pt x="340" y="172"/>
                      </a:cubicBezTo>
                      <a:cubicBezTo>
                        <a:pt x="337" y="171"/>
                        <a:pt x="335" y="169"/>
                        <a:pt x="333" y="167"/>
                      </a:cubicBezTo>
                      <a:cubicBezTo>
                        <a:pt x="323" y="161"/>
                        <a:pt x="321" y="150"/>
                        <a:pt x="322" y="139"/>
                      </a:cubicBezTo>
                      <a:cubicBezTo>
                        <a:pt x="323" y="133"/>
                        <a:pt x="327" y="129"/>
                        <a:pt x="334" y="128"/>
                      </a:cubicBezTo>
                      <a:cubicBezTo>
                        <a:pt x="343" y="127"/>
                        <a:pt x="351" y="128"/>
                        <a:pt x="358" y="136"/>
                      </a:cubicBezTo>
                      <a:cubicBezTo>
                        <a:pt x="366" y="146"/>
                        <a:pt x="375" y="156"/>
                        <a:pt x="387" y="163"/>
                      </a:cubicBezTo>
                      <a:cubicBezTo>
                        <a:pt x="392" y="166"/>
                        <a:pt x="394" y="173"/>
                        <a:pt x="399" y="177"/>
                      </a:cubicBezTo>
                      <a:cubicBezTo>
                        <a:pt x="422" y="193"/>
                        <a:pt x="444" y="208"/>
                        <a:pt x="469" y="220"/>
                      </a:cubicBezTo>
                      <a:cubicBezTo>
                        <a:pt x="472" y="222"/>
                        <a:pt x="476" y="223"/>
                        <a:pt x="480" y="224"/>
                      </a:cubicBezTo>
                      <a:cubicBezTo>
                        <a:pt x="487" y="225"/>
                        <a:pt x="494" y="229"/>
                        <a:pt x="499" y="235"/>
                      </a:cubicBezTo>
                      <a:cubicBezTo>
                        <a:pt x="505" y="241"/>
                        <a:pt x="513" y="245"/>
                        <a:pt x="519" y="250"/>
                      </a:cubicBezTo>
                      <a:cubicBezTo>
                        <a:pt x="528" y="258"/>
                        <a:pt x="524" y="275"/>
                        <a:pt x="513" y="280"/>
                      </a:cubicBezTo>
                      <a:cubicBezTo>
                        <a:pt x="504" y="284"/>
                        <a:pt x="495" y="287"/>
                        <a:pt x="485" y="283"/>
                      </a:cubicBezTo>
                      <a:cubicBezTo>
                        <a:pt x="479" y="281"/>
                        <a:pt x="474" y="278"/>
                        <a:pt x="470" y="272"/>
                      </a:cubicBezTo>
                      <a:cubicBezTo>
                        <a:pt x="467" y="266"/>
                        <a:pt x="463" y="260"/>
                        <a:pt x="459" y="254"/>
                      </a:cubicBezTo>
                      <a:cubicBezTo>
                        <a:pt x="456" y="249"/>
                        <a:pt x="453" y="243"/>
                        <a:pt x="445" y="242"/>
                      </a:cubicBezTo>
                      <a:cubicBezTo>
                        <a:pt x="442" y="242"/>
                        <a:pt x="441" y="238"/>
                        <a:pt x="439" y="235"/>
                      </a:cubicBezTo>
                      <a:cubicBezTo>
                        <a:pt x="431" y="224"/>
                        <a:pt x="419" y="219"/>
                        <a:pt x="408" y="214"/>
                      </a:cubicBezTo>
                      <a:cubicBezTo>
                        <a:pt x="402" y="211"/>
                        <a:pt x="398" y="214"/>
                        <a:pt x="394" y="218"/>
                      </a:cubicBezTo>
                      <a:cubicBezTo>
                        <a:pt x="392" y="220"/>
                        <a:pt x="391" y="223"/>
                        <a:pt x="393" y="227"/>
                      </a:cubicBezTo>
                      <a:cubicBezTo>
                        <a:pt x="395" y="231"/>
                        <a:pt x="398" y="236"/>
                        <a:pt x="403" y="238"/>
                      </a:cubicBezTo>
                      <a:cubicBezTo>
                        <a:pt x="409" y="241"/>
                        <a:pt x="414" y="246"/>
                        <a:pt x="421" y="249"/>
                      </a:cubicBezTo>
                      <a:cubicBezTo>
                        <a:pt x="430" y="253"/>
                        <a:pt x="431" y="262"/>
                        <a:pt x="424" y="269"/>
                      </a:cubicBezTo>
                      <a:cubicBezTo>
                        <a:pt x="419" y="273"/>
                        <a:pt x="414" y="276"/>
                        <a:pt x="409" y="280"/>
                      </a:cubicBezTo>
                      <a:cubicBezTo>
                        <a:pt x="406" y="282"/>
                        <a:pt x="402" y="282"/>
                        <a:pt x="400" y="284"/>
                      </a:cubicBezTo>
                      <a:cubicBezTo>
                        <a:pt x="389" y="294"/>
                        <a:pt x="378" y="291"/>
                        <a:pt x="366" y="286"/>
                      </a:cubicBezTo>
                      <a:cubicBezTo>
                        <a:pt x="363" y="284"/>
                        <a:pt x="361" y="282"/>
                        <a:pt x="358" y="280"/>
                      </a:cubicBezTo>
                      <a:cubicBezTo>
                        <a:pt x="355" y="278"/>
                        <a:pt x="351" y="278"/>
                        <a:pt x="347" y="279"/>
                      </a:cubicBezTo>
                      <a:cubicBezTo>
                        <a:pt x="343" y="279"/>
                        <a:pt x="340" y="283"/>
                        <a:pt x="341" y="287"/>
                      </a:cubicBezTo>
                      <a:cubicBezTo>
                        <a:pt x="342" y="289"/>
                        <a:pt x="343" y="292"/>
                        <a:pt x="344" y="294"/>
                      </a:cubicBezTo>
                      <a:cubicBezTo>
                        <a:pt x="345" y="299"/>
                        <a:pt x="341" y="304"/>
                        <a:pt x="335" y="304"/>
                      </a:cubicBezTo>
                      <a:cubicBezTo>
                        <a:pt x="330" y="304"/>
                        <a:pt x="326" y="302"/>
                        <a:pt x="321" y="299"/>
                      </a:cubicBezTo>
                      <a:cubicBezTo>
                        <a:pt x="317" y="297"/>
                        <a:pt x="314" y="294"/>
                        <a:pt x="309" y="294"/>
                      </a:cubicBezTo>
                      <a:cubicBezTo>
                        <a:pt x="307" y="295"/>
                        <a:pt x="304" y="298"/>
                        <a:pt x="305" y="300"/>
                      </a:cubicBezTo>
                      <a:cubicBezTo>
                        <a:pt x="306" y="302"/>
                        <a:pt x="308" y="305"/>
                        <a:pt x="310" y="308"/>
                      </a:cubicBezTo>
                      <a:cubicBezTo>
                        <a:pt x="312" y="312"/>
                        <a:pt x="314" y="316"/>
                        <a:pt x="315" y="320"/>
                      </a:cubicBezTo>
                      <a:cubicBezTo>
                        <a:pt x="316" y="331"/>
                        <a:pt x="311" y="335"/>
                        <a:pt x="302" y="332"/>
                      </a:cubicBezTo>
                      <a:cubicBezTo>
                        <a:pt x="290" y="328"/>
                        <a:pt x="278" y="323"/>
                        <a:pt x="266" y="318"/>
                      </a:cubicBezTo>
                      <a:cubicBezTo>
                        <a:pt x="256" y="314"/>
                        <a:pt x="249" y="316"/>
                        <a:pt x="243" y="325"/>
                      </a:cubicBezTo>
                      <a:cubicBezTo>
                        <a:pt x="241" y="329"/>
                        <a:pt x="238" y="332"/>
                        <a:pt x="233" y="333"/>
                      </a:cubicBezTo>
                      <a:cubicBezTo>
                        <a:pt x="232" y="333"/>
                        <a:pt x="231" y="333"/>
                        <a:pt x="231" y="334"/>
                      </a:cubicBezTo>
                      <a:cubicBezTo>
                        <a:pt x="223" y="343"/>
                        <a:pt x="213" y="351"/>
                        <a:pt x="200" y="354"/>
                      </a:cubicBezTo>
                      <a:cubicBezTo>
                        <a:pt x="194" y="355"/>
                        <a:pt x="195" y="363"/>
                        <a:pt x="201" y="367"/>
                      </a:cubicBezTo>
                      <a:cubicBezTo>
                        <a:pt x="205" y="370"/>
                        <a:pt x="210" y="370"/>
                        <a:pt x="215" y="371"/>
                      </a:cubicBezTo>
                      <a:cubicBezTo>
                        <a:pt x="223" y="373"/>
                        <a:pt x="228" y="378"/>
                        <a:pt x="231" y="386"/>
                      </a:cubicBezTo>
                      <a:cubicBezTo>
                        <a:pt x="234" y="395"/>
                        <a:pt x="228" y="405"/>
                        <a:pt x="219" y="405"/>
                      </a:cubicBezTo>
                      <a:cubicBezTo>
                        <a:pt x="214" y="406"/>
                        <a:pt x="210" y="405"/>
                        <a:pt x="206" y="403"/>
                      </a:cubicBezTo>
                      <a:cubicBezTo>
                        <a:pt x="188" y="394"/>
                        <a:pt x="168" y="387"/>
                        <a:pt x="156" y="369"/>
                      </a:cubicBezTo>
                      <a:cubicBezTo>
                        <a:pt x="154" y="365"/>
                        <a:pt x="150" y="362"/>
                        <a:pt x="146" y="360"/>
                      </a:cubicBezTo>
                      <a:cubicBezTo>
                        <a:pt x="128" y="350"/>
                        <a:pt x="110" y="342"/>
                        <a:pt x="91" y="335"/>
                      </a:cubicBezTo>
                      <a:cubicBezTo>
                        <a:pt x="87" y="333"/>
                        <a:pt x="82" y="332"/>
                        <a:pt x="78" y="332"/>
                      </a:cubicBezTo>
                      <a:cubicBezTo>
                        <a:pt x="61" y="333"/>
                        <a:pt x="54" y="322"/>
                        <a:pt x="49" y="309"/>
                      </a:cubicBezTo>
                      <a:cubicBezTo>
                        <a:pt x="49" y="308"/>
                        <a:pt x="49" y="308"/>
                        <a:pt x="48" y="307"/>
                      </a:cubicBezTo>
                      <a:cubicBezTo>
                        <a:pt x="46" y="300"/>
                        <a:pt x="42" y="291"/>
                        <a:pt x="48" y="285"/>
                      </a:cubicBezTo>
                      <a:cubicBezTo>
                        <a:pt x="57" y="277"/>
                        <a:pt x="68" y="271"/>
                        <a:pt x="81" y="276"/>
                      </a:cubicBezTo>
                      <a:cubicBezTo>
                        <a:pt x="88" y="279"/>
                        <a:pt x="94" y="282"/>
                        <a:pt x="99" y="288"/>
                      </a:cubicBezTo>
                      <a:cubicBezTo>
                        <a:pt x="109" y="303"/>
                        <a:pt x="126" y="308"/>
                        <a:pt x="142" y="314"/>
                      </a:cubicBezTo>
                      <a:cubicBezTo>
                        <a:pt x="150" y="316"/>
                        <a:pt x="156" y="312"/>
                        <a:pt x="160" y="306"/>
                      </a:cubicBezTo>
                      <a:cubicBezTo>
                        <a:pt x="170" y="291"/>
                        <a:pt x="185" y="287"/>
                        <a:pt x="200" y="282"/>
                      </a:cubicBezTo>
                      <a:cubicBezTo>
                        <a:pt x="205" y="280"/>
                        <a:pt x="210" y="280"/>
                        <a:pt x="215" y="280"/>
                      </a:cubicBezTo>
                      <a:cubicBezTo>
                        <a:pt x="219" y="279"/>
                        <a:pt x="221" y="274"/>
                        <a:pt x="219" y="271"/>
                      </a:cubicBezTo>
                      <a:cubicBezTo>
                        <a:pt x="216" y="265"/>
                        <a:pt x="213" y="261"/>
                        <a:pt x="206" y="262"/>
                      </a:cubicBezTo>
                      <a:cubicBezTo>
                        <a:pt x="202" y="262"/>
                        <a:pt x="197" y="262"/>
                        <a:pt x="193" y="263"/>
                      </a:cubicBezTo>
                      <a:cubicBezTo>
                        <a:pt x="182" y="264"/>
                        <a:pt x="172" y="266"/>
                        <a:pt x="165" y="277"/>
                      </a:cubicBezTo>
                      <a:cubicBezTo>
                        <a:pt x="159" y="286"/>
                        <a:pt x="147" y="289"/>
                        <a:pt x="137" y="291"/>
                      </a:cubicBezTo>
                      <a:cubicBezTo>
                        <a:pt x="120" y="295"/>
                        <a:pt x="119" y="293"/>
                        <a:pt x="119" y="277"/>
                      </a:cubicBezTo>
                      <a:cubicBezTo>
                        <a:pt x="119" y="261"/>
                        <a:pt x="120" y="246"/>
                        <a:pt x="136" y="238"/>
                      </a:cubicBezTo>
                      <a:cubicBezTo>
                        <a:pt x="138" y="230"/>
                        <a:pt x="146" y="229"/>
                        <a:pt x="150" y="223"/>
                      </a:cubicBezTo>
                      <a:cubicBezTo>
                        <a:pt x="152" y="221"/>
                        <a:pt x="154" y="219"/>
                        <a:pt x="152" y="216"/>
                      </a:cubicBezTo>
                      <a:cubicBezTo>
                        <a:pt x="151" y="214"/>
                        <a:pt x="148" y="214"/>
                        <a:pt x="145" y="214"/>
                      </a:cubicBezTo>
                      <a:cubicBezTo>
                        <a:pt x="137" y="215"/>
                        <a:pt x="131" y="220"/>
                        <a:pt x="126" y="225"/>
                      </a:cubicBezTo>
                      <a:cubicBezTo>
                        <a:pt x="118" y="232"/>
                        <a:pt x="107" y="233"/>
                        <a:pt x="100" y="241"/>
                      </a:cubicBezTo>
                      <a:cubicBezTo>
                        <a:pt x="98" y="243"/>
                        <a:pt x="94" y="242"/>
                        <a:pt x="91" y="243"/>
                      </a:cubicBezTo>
                      <a:cubicBezTo>
                        <a:pt x="82" y="245"/>
                        <a:pt x="72" y="247"/>
                        <a:pt x="65" y="254"/>
                      </a:cubicBezTo>
                      <a:cubicBezTo>
                        <a:pt x="62" y="256"/>
                        <a:pt x="59" y="258"/>
                        <a:pt x="55" y="258"/>
                      </a:cubicBezTo>
                      <a:cubicBezTo>
                        <a:pt x="51" y="258"/>
                        <a:pt x="47" y="262"/>
                        <a:pt x="42" y="260"/>
                      </a:cubicBezTo>
                      <a:cubicBezTo>
                        <a:pt x="36" y="257"/>
                        <a:pt x="32" y="252"/>
                        <a:pt x="32" y="247"/>
                      </a:cubicBezTo>
                      <a:cubicBezTo>
                        <a:pt x="30" y="238"/>
                        <a:pt x="25" y="231"/>
                        <a:pt x="24" y="222"/>
                      </a:cubicBezTo>
                      <a:cubicBezTo>
                        <a:pt x="23" y="211"/>
                        <a:pt x="18" y="202"/>
                        <a:pt x="9" y="196"/>
                      </a:cubicBezTo>
                      <a:cubicBezTo>
                        <a:pt x="8" y="195"/>
                        <a:pt x="7" y="194"/>
                        <a:pt x="6" y="193"/>
                      </a:cubicBezTo>
                      <a:cubicBezTo>
                        <a:pt x="0" y="186"/>
                        <a:pt x="0" y="181"/>
                        <a:pt x="8" y="176"/>
                      </a:cubicBezTo>
                      <a:cubicBezTo>
                        <a:pt x="18" y="170"/>
                        <a:pt x="23" y="160"/>
                        <a:pt x="34" y="157"/>
                      </a:cubicBezTo>
                      <a:cubicBezTo>
                        <a:pt x="36" y="156"/>
                        <a:pt x="38" y="153"/>
                        <a:pt x="39" y="151"/>
                      </a:cubicBezTo>
                      <a:cubicBezTo>
                        <a:pt x="40" y="150"/>
                        <a:pt x="42" y="147"/>
                        <a:pt x="41" y="146"/>
                      </a:cubicBezTo>
                      <a:cubicBezTo>
                        <a:pt x="32" y="134"/>
                        <a:pt x="41" y="124"/>
                        <a:pt x="44" y="114"/>
                      </a:cubicBezTo>
                      <a:cubicBezTo>
                        <a:pt x="48" y="98"/>
                        <a:pt x="53" y="102"/>
                        <a:pt x="60" y="108"/>
                      </a:cubicBezTo>
                      <a:cubicBezTo>
                        <a:pt x="67" y="113"/>
                        <a:pt x="76" y="117"/>
                        <a:pt x="81" y="125"/>
                      </a:cubicBezTo>
                      <a:cubicBezTo>
                        <a:pt x="85" y="129"/>
                        <a:pt x="91" y="130"/>
                        <a:pt x="97" y="131"/>
                      </a:cubicBezTo>
                      <a:cubicBezTo>
                        <a:pt x="103" y="133"/>
                        <a:pt x="108" y="130"/>
                        <a:pt x="113" y="127"/>
                      </a:cubicBezTo>
                      <a:cubicBezTo>
                        <a:pt x="115" y="125"/>
                        <a:pt x="117" y="124"/>
                        <a:pt x="119" y="123"/>
                      </a:cubicBezTo>
                      <a:cubicBezTo>
                        <a:pt x="126" y="120"/>
                        <a:pt x="132" y="118"/>
                        <a:pt x="139" y="116"/>
                      </a:cubicBezTo>
                      <a:cubicBezTo>
                        <a:pt x="150" y="126"/>
                        <a:pt x="151" y="138"/>
                        <a:pt x="147" y="152"/>
                      </a:cubicBezTo>
                      <a:cubicBezTo>
                        <a:pt x="145" y="158"/>
                        <a:pt x="150" y="162"/>
                        <a:pt x="155" y="160"/>
                      </a:cubicBezTo>
                      <a:cubicBezTo>
                        <a:pt x="159" y="159"/>
                        <a:pt x="163" y="158"/>
                        <a:pt x="166" y="156"/>
                      </a:cubicBezTo>
                      <a:cubicBezTo>
                        <a:pt x="171" y="154"/>
                        <a:pt x="173" y="150"/>
                        <a:pt x="171" y="145"/>
                      </a:cubicBezTo>
                      <a:cubicBezTo>
                        <a:pt x="170" y="142"/>
                        <a:pt x="168" y="140"/>
                        <a:pt x="166" y="137"/>
                      </a:cubicBezTo>
                      <a:cubicBezTo>
                        <a:pt x="163" y="131"/>
                        <a:pt x="164" y="126"/>
                        <a:pt x="166" y="120"/>
                      </a:cubicBezTo>
                      <a:cubicBezTo>
                        <a:pt x="168" y="116"/>
                        <a:pt x="171" y="113"/>
                        <a:pt x="176" y="113"/>
                      </a:cubicBezTo>
                      <a:cubicBezTo>
                        <a:pt x="181" y="113"/>
                        <a:pt x="185" y="114"/>
                        <a:pt x="189" y="115"/>
                      </a:cubicBezTo>
                      <a:cubicBezTo>
                        <a:pt x="200" y="119"/>
                        <a:pt x="208" y="115"/>
                        <a:pt x="216" y="109"/>
                      </a:cubicBezTo>
                      <a:cubicBezTo>
                        <a:pt x="220" y="107"/>
                        <a:pt x="221" y="104"/>
                        <a:pt x="222" y="100"/>
                      </a:cubicBezTo>
                      <a:cubicBezTo>
                        <a:pt x="224" y="83"/>
                        <a:pt x="240" y="72"/>
                        <a:pt x="256" y="77"/>
                      </a:cubicBezTo>
                      <a:cubicBezTo>
                        <a:pt x="264" y="80"/>
                        <a:pt x="272" y="81"/>
                        <a:pt x="280" y="76"/>
                      </a:cubicBezTo>
                      <a:cubicBezTo>
                        <a:pt x="285" y="73"/>
                        <a:pt x="292" y="75"/>
                        <a:pt x="298" y="77"/>
                      </a:cubicBezTo>
                      <a:cubicBezTo>
                        <a:pt x="310" y="80"/>
                        <a:pt x="321" y="80"/>
                        <a:pt x="332" y="75"/>
                      </a:cubicBezTo>
                      <a:cubicBezTo>
                        <a:pt x="337" y="74"/>
                        <a:pt x="338" y="71"/>
                        <a:pt x="335" y="67"/>
                      </a:cubicBezTo>
                      <a:cubicBezTo>
                        <a:pt x="330" y="60"/>
                        <a:pt x="325" y="53"/>
                        <a:pt x="320" y="46"/>
                      </a:cubicBezTo>
                      <a:cubicBezTo>
                        <a:pt x="316" y="40"/>
                        <a:pt x="314" y="34"/>
                        <a:pt x="318" y="27"/>
                      </a:cubicBezTo>
                      <a:cubicBezTo>
                        <a:pt x="320" y="21"/>
                        <a:pt x="319" y="15"/>
                        <a:pt x="323" y="10"/>
                      </a:cubicBezTo>
                      <a:cubicBezTo>
                        <a:pt x="327" y="4"/>
                        <a:pt x="333" y="0"/>
                        <a:pt x="340" y="1"/>
                      </a:cubicBezTo>
                      <a:cubicBezTo>
                        <a:pt x="346" y="2"/>
                        <a:pt x="352" y="7"/>
                        <a:pt x="352" y="14"/>
                      </a:cubicBezTo>
                      <a:cubicBezTo>
                        <a:pt x="353" y="20"/>
                        <a:pt x="357" y="24"/>
                        <a:pt x="361" y="30"/>
                      </a:cubicBezTo>
                      <a:cubicBezTo>
                        <a:pt x="367" y="39"/>
                        <a:pt x="376" y="46"/>
                        <a:pt x="381" y="57"/>
                      </a:cubicBezTo>
                      <a:cubicBezTo>
                        <a:pt x="384" y="64"/>
                        <a:pt x="392" y="69"/>
                        <a:pt x="398" y="75"/>
                      </a:cubicBezTo>
                      <a:cubicBezTo>
                        <a:pt x="405" y="81"/>
                        <a:pt x="413" y="86"/>
                        <a:pt x="421" y="92"/>
                      </a:cubicBezTo>
                      <a:cubicBezTo>
                        <a:pt x="424" y="94"/>
                        <a:pt x="425" y="97"/>
                        <a:pt x="425" y="100"/>
                      </a:cubicBezTo>
                      <a:cubicBezTo>
                        <a:pt x="425" y="109"/>
                        <a:pt x="418" y="119"/>
                        <a:pt x="409" y="121"/>
                      </a:cubicBezTo>
                      <a:cubicBezTo>
                        <a:pt x="403" y="122"/>
                        <a:pt x="397" y="124"/>
                        <a:pt x="392" y="123"/>
                      </a:cubicBezTo>
                      <a:cubicBezTo>
                        <a:pt x="376" y="121"/>
                        <a:pt x="361" y="118"/>
                        <a:pt x="345" y="114"/>
                      </a:cubicBezTo>
                      <a:cubicBezTo>
                        <a:pt x="333" y="111"/>
                        <a:pt x="322" y="105"/>
                        <a:pt x="310" y="101"/>
                      </a:cubicBezTo>
                      <a:cubicBezTo>
                        <a:pt x="295" y="96"/>
                        <a:pt x="280" y="95"/>
                        <a:pt x="266" y="103"/>
                      </a:cubicBezTo>
                      <a:cubicBezTo>
                        <a:pt x="262" y="104"/>
                        <a:pt x="259" y="107"/>
                        <a:pt x="260" y="111"/>
                      </a:cubicBezTo>
                      <a:cubicBezTo>
                        <a:pt x="261" y="120"/>
                        <a:pt x="254" y="124"/>
                        <a:pt x="248" y="127"/>
                      </a:cubicBezTo>
                      <a:cubicBezTo>
                        <a:pt x="243" y="130"/>
                        <a:pt x="237" y="134"/>
                        <a:pt x="230" y="132"/>
                      </a:cubicBezTo>
                      <a:cubicBezTo>
                        <a:pt x="221" y="131"/>
                        <a:pt x="214" y="137"/>
                        <a:pt x="206" y="137"/>
                      </a:cubicBezTo>
                      <a:cubicBezTo>
                        <a:pt x="201" y="137"/>
                        <a:pt x="199" y="145"/>
                        <a:pt x="203" y="149"/>
                      </a:cubicBezTo>
                      <a:cubicBezTo>
                        <a:pt x="213" y="157"/>
                        <a:pt x="217" y="168"/>
                        <a:pt x="224" y="178"/>
                      </a:cubicBezTo>
                      <a:cubicBezTo>
                        <a:pt x="226" y="181"/>
                        <a:pt x="226" y="183"/>
                        <a:pt x="224" y="185"/>
                      </a:cubicBezTo>
                      <a:cubicBezTo>
                        <a:pt x="213" y="198"/>
                        <a:pt x="201" y="207"/>
                        <a:pt x="183" y="206"/>
                      </a:cubicBezTo>
                      <a:cubicBezTo>
                        <a:pt x="178" y="205"/>
                        <a:pt x="174" y="207"/>
                        <a:pt x="174" y="213"/>
                      </a:cubicBezTo>
                      <a:cubicBezTo>
                        <a:pt x="174" y="217"/>
                        <a:pt x="171" y="218"/>
                        <a:pt x="169" y="220"/>
                      </a:cubicBezTo>
                      <a:cubicBezTo>
                        <a:pt x="166" y="223"/>
                        <a:pt x="167" y="227"/>
                        <a:pt x="170" y="228"/>
                      </a:cubicBezTo>
                      <a:cubicBezTo>
                        <a:pt x="176" y="232"/>
                        <a:pt x="182" y="237"/>
                        <a:pt x="190" y="237"/>
                      </a:cubicBezTo>
                      <a:cubicBezTo>
                        <a:pt x="195" y="236"/>
                        <a:pt x="200" y="239"/>
                        <a:pt x="205" y="240"/>
                      </a:cubicBezTo>
                      <a:cubicBezTo>
                        <a:pt x="216" y="242"/>
                        <a:pt x="219" y="240"/>
                        <a:pt x="226" y="230"/>
                      </a:cubicBezTo>
                      <a:cubicBezTo>
                        <a:pt x="230" y="223"/>
                        <a:pt x="235" y="222"/>
                        <a:pt x="244" y="225"/>
                      </a:cubicBezTo>
                      <a:cubicBezTo>
                        <a:pt x="250" y="226"/>
                        <a:pt x="254" y="231"/>
                        <a:pt x="258" y="235"/>
                      </a:cubicBezTo>
                      <a:cubicBezTo>
                        <a:pt x="263" y="238"/>
                        <a:pt x="268" y="241"/>
                        <a:pt x="274" y="236"/>
                      </a:cubicBezTo>
                      <a:cubicBezTo>
                        <a:pt x="287" y="225"/>
                        <a:pt x="303" y="222"/>
                        <a:pt x="319" y="215"/>
                      </a:cubicBezTo>
                      <a:cubicBezTo>
                        <a:pt x="304" y="213"/>
                        <a:pt x="293" y="218"/>
                        <a:pt x="283" y="226"/>
                      </a:cubicBezTo>
                      <a:cubicBezTo>
                        <a:pt x="269" y="236"/>
                        <a:pt x="261" y="234"/>
                        <a:pt x="24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6" name="Freeform 145"/>
                <p:cNvSpPr>
                  <a:spLocks/>
                </p:cNvSpPr>
                <p:nvPr/>
              </p:nvSpPr>
              <p:spPr bwMode="auto">
                <a:xfrm rot="18379716">
                  <a:off x="8742008" y="4487921"/>
                  <a:ext cx="36385" cy="16877"/>
                </a:xfrm>
                <a:custGeom>
                  <a:avLst/>
                  <a:gdLst>
                    <a:gd name="T0" fmla="*/ 5 w 88"/>
                    <a:gd name="T1" fmla="*/ 14 h 41"/>
                    <a:gd name="T2" fmla="*/ 9 w 88"/>
                    <a:gd name="T3" fmla="*/ 16 h 41"/>
                    <a:gd name="T4" fmla="*/ 40 w 88"/>
                    <a:gd name="T5" fmla="*/ 13 h 41"/>
                    <a:gd name="T6" fmla="*/ 62 w 88"/>
                    <a:gd name="T7" fmla="*/ 4 h 41"/>
                    <a:gd name="T8" fmla="*/ 85 w 88"/>
                    <a:gd name="T9" fmla="*/ 4 h 41"/>
                    <a:gd name="T10" fmla="*/ 88 w 88"/>
                    <a:gd name="T11" fmla="*/ 8 h 41"/>
                    <a:gd name="T12" fmla="*/ 85 w 88"/>
                    <a:gd name="T13" fmla="*/ 12 h 41"/>
                    <a:gd name="T14" fmla="*/ 58 w 88"/>
                    <a:gd name="T15" fmla="*/ 20 h 41"/>
                    <a:gd name="T16" fmla="*/ 31 w 88"/>
                    <a:gd name="T17" fmla="*/ 38 h 41"/>
                    <a:gd name="T18" fmla="*/ 26 w 88"/>
                    <a:gd name="T19" fmla="*/ 40 h 41"/>
                    <a:gd name="T20" fmla="*/ 0 w 88"/>
                    <a:gd name="T21" fmla="*/ 19 h 41"/>
                    <a:gd name="T22" fmla="*/ 5 w 88"/>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1">
                      <a:moveTo>
                        <a:pt x="5" y="14"/>
                      </a:moveTo>
                      <a:cubicBezTo>
                        <a:pt x="7" y="15"/>
                        <a:pt x="8" y="15"/>
                        <a:pt x="9" y="16"/>
                      </a:cubicBezTo>
                      <a:cubicBezTo>
                        <a:pt x="25" y="25"/>
                        <a:pt x="27" y="25"/>
                        <a:pt x="40" y="13"/>
                      </a:cubicBezTo>
                      <a:cubicBezTo>
                        <a:pt x="47" y="7"/>
                        <a:pt x="54" y="3"/>
                        <a:pt x="62" y="4"/>
                      </a:cubicBezTo>
                      <a:cubicBezTo>
                        <a:pt x="70" y="4"/>
                        <a:pt x="77" y="0"/>
                        <a:pt x="85" y="4"/>
                      </a:cubicBezTo>
                      <a:cubicBezTo>
                        <a:pt x="86" y="4"/>
                        <a:pt x="88" y="6"/>
                        <a:pt x="88" y="8"/>
                      </a:cubicBezTo>
                      <a:cubicBezTo>
                        <a:pt x="88" y="9"/>
                        <a:pt x="87" y="11"/>
                        <a:pt x="85" y="12"/>
                      </a:cubicBezTo>
                      <a:cubicBezTo>
                        <a:pt x="76" y="15"/>
                        <a:pt x="67" y="18"/>
                        <a:pt x="58" y="20"/>
                      </a:cubicBezTo>
                      <a:cubicBezTo>
                        <a:pt x="47" y="24"/>
                        <a:pt x="36" y="26"/>
                        <a:pt x="31" y="38"/>
                      </a:cubicBezTo>
                      <a:cubicBezTo>
                        <a:pt x="30" y="41"/>
                        <a:pt x="28" y="40"/>
                        <a:pt x="26" y="40"/>
                      </a:cubicBezTo>
                      <a:cubicBezTo>
                        <a:pt x="14" y="37"/>
                        <a:pt x="6" y="30"/>
                        <a:pt x="0" y="19"/>
                      </a:cubicBezTo>
                      <a:cubicBezTo>
                        <a:pt x="2" y="18"/>
                        <a:pt x="4" y="16"/>
                        <a:pt x="5" y="1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7" name="Freeform 183"/>
                <p:cNvSpPr>
                  <a:spLocks/>
                </p:cNvSpPr>
                <p:nvPr/>
              </p:nvSpPr>
              <p:spPr bwMode="auto">
                <a:xfrm rot="18379716">
                  <a:off x="8693421" y="4558106"/>
                  <a:ext cx="26011" cy="14399"/>
                </a:xfrm>
                <a:custGeom>
                  <a:avLst/>
                  <a:gdLst>
                    <a:gd name="T0" fmla="*/ 61 w 63"/>
                    <a:gd name="T1" fmla="*/ 3 h 35"/>
                    <a:gd name="T2" fmla="*/ 60 w 63"/>
                    <a:gd name="T3" fmla="*/ 8 h 35"/>
                    <a:gd name="T4" fmla="*/ 43 w 63"/>
                    <a:gd name="T5" fmla="*/ 21 h 35"/>
                    <a:gd name="T6" fmla="*/ 17 w 63"/>
                    <a:gd name="T7" fmla="*/ 32 h 35"/>
                    <a:gd name="T8" fmla="*/ 2 w 63"/>
                    <a:gd name="T9" fmla="*/ 20 h 35"/>
                    <a:gd name="T10" fmla="*/ 11 w 63"/>
                    <a:gd name="T11" fmla="*/ 11 h 35"/>
                    <a:gd name="T12" fmla="*/ 42 w 63"/>
                    <a:gd name="T13" fmla="*/ 3 h 35"/>
                    <a:gd name="T14" fmla="*/ 57 w 63"/>
                    <a:gd name="T15" fmla="*/ 0 h 35"/>
                    <a:gd name="T16" fmla="*/ 61 w 6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5">
                      <a:moveTo>
                        <a:pt x="61" y="3"/>
                      </a:moveTo>
                      <a:cubicBezTo>
                        <a:pt x="63" y="5"/>
                        <a:pt x="62" y="7"/>
                        <a:pt x="60" y="8"/>
                      </a:cubicBezTo>
                      <a:cubicBezTo>
                        <a:pt x="55" y="13"/>
                        <a:pt x="49" y="17"/>
                        <a:pt x="43" y="21"/>
                      </a:cubicBezTo>
                      <a:cubicBezTo>
                        <a:pt x="35" y="25"/>
                        <a:pt x="26" y="29"/>
                        <a:pt x="17" y="32"/>
                      </a:cubicBezTo>
                      <a:cubicBezTo>
                        <a:pt x="11" y="35"/>
                        <a:pt x="0" y="26"/>
                        <a:pt x="2" y="20"/>
                      </a:cubicBezTo>
                      <a:cubicBezTo>
                        <a:pt x="2" y="15"/>
                        <a:pt x="6" y="11"/>
                        <a:pt x="11" y="11"/>
                      </a:cubicBezTo>
                      <a:cubicBezTo>
                        <a:pt x="22" y="10"/>
                        <a:pt x="32" y="5"/>
                        <a:pt x="42" y="3"/>
                      </a:cubicBezTo>
                      <a:cubicBezTo>
                        <a:pt x="47" y="2"/>
                        <a:pt x="52" y="1"/>
                        <a:pt x="57" y="0"/>
                      </a:cubicBezTo>
                      <a:cubicBezTo>
                        <a:pt x="59" y="0"/>
                        <a:pt x="60" y="2"/>
                        <a:pt x="61"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8" name="Freeform 184"/>
                <p:cNvSpPr>
                  <a:spLocks/>
                </p:cNvSpPr>
                <p:nvPr/>
              </p:nvSpPr>
              <p:spPr bwMode="auto">
                <a:xfrm rot="18379716">
                  <a:off x="8784402" y="4469270"/>
                  <a:ext cx="12386" cy="8361"/>
                </a:xfrm>
                <a:custGeom>
                  <a:avLst/>
                  <a:gdLst>
                    <a:gd name="T0" fmla="*/ 16 w 30"/>
                    <a:gd name="T1" fmla="*/ 20 h 20"/>
                    <a:gd name="T2" fmla="*/ 13 w 30"/>
                    <a:gd name="T3" fmla="*/ 20 h 20"/>
                    <a:gd name="T4" fmla="*/ 1 w 30"/>
                    <a:gd name="T5" fmla="*/ 10 h 20"/>
                    <a:gd name="T6" fmla="*/ 17 w 30"/>
                    <a:gd name="T7" fmla="*/ 2 h 20"/>
                    <a:gd name="T8" fmla="*/ 27 w 30"/>
                    <a:gd name="T9" fmla="*/ 8 h 20"/>
                    <a:gd name="T10" fmla="*/ 30 w 30"/>
                    <a:gd name="T11" fmla="*/ 14 h 20"/>
                    <a:gd name="T12" fmla="*/ 24 w 30"/>
                    <a:gd name="T13" fmla="*/ 19 h 20"/>
                    <a:gd name="T14" fmla="*/ 16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6" y="20"/>
                      </a:moveTo>
                      <a:cubicBezTo>
                        <a:pt x="14" y="20"/>
                        <a:pt x="14" y="20"/>
                        <a:pt x="13" y="20"/>
                      </a:cubicBezTo>
                      <a:cubicBezTo>
                        <a:pt x="6" y="20"/>
                        <a:pt x="0" y="15"/>
                        <a:pt x="1" y="10"/>
                      </a:cubicBezTo>
                      <a:cubicBezTo>
                        <a:pt x="3" y="5"/>
                        <a:pt x="11" y="0"/>
                        <a:pt x="17" y="2"/>
                      </a:cubicBezTo>
                      <a:cubicBezTo>
                        <a:pt x="20" y="3"/>
                        <a:pt x="23" y="6"/>
                        <a:pt x="27" y="8"/>
                      </a:cubicBezTo>
                      <a:cubicBezTo>
                        <a:pt x="29" y="9"/>
                        <a:pt x="30" y="12"/>
                        <a:pt x="30" y="14"/>
                      </a:cubicBezTo>
                      <a:cubicBezTo>
                        <a:pt x="29" y="17"/>
                        <a:pt x="27" y="18"/>
                        <a:pt x="24" y="19"/>
                      </a:cubicBezTo>
                      <a:cubicBezTo>
                        <a:pt x="21" y="20"/>
                        <a:pt x="18" y="20"/>
                        <a:pt x="1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nvGrpSpPr>
              <p:cNvPr id="50" name="组合 49"/>
              <p:cNvGrpSpPr/>
              <p:nvPr/>
            </p:nvGrpSpPr>
            <p:grpSpPr>
              <a:xfrm>
                <a:off x="8337163" y="4383896"/>
                <a:ext cx="220456" cy="244642"/>
                <a:chOff x="8379741" y="4383896"/>
                <a:chExt cx="220456" cy="244642"/>
              </a:xfrm>
              <a:grpFill/>
            </p:grpSpPr>
            <p:sp>
              <p:nvSpPr>
                <p:cNvPr id="51" name="Freeform 108"/>
                <p:cNvSpPr>
                  <a:spLocks/>
                </p:cNvSpPr>
                <p:nvPr/>
              </p:nvSpPr>
              <p:spPr bwMode="auto">
                <a:xfrm rot="19540352">
                  <a:off x="8379741" y="4456522"/>
                  <a:ext cx="202672" cy="172016"/>
                </a:xfrm>
                <a:custGeom>
                  <a:avLst/>
                  <a:gdLst>
                    <a:gd name="T0" fmla="*/ 166 w 490"/>
                    <a:gd name="T1" fmla="*/ 254 h 416"/>
                    <a:gd name="T2" fmla="*/ 189 w 490"/>
                    <a:gd name="T3" fmla="*/ 242 h 416"/>
                    <a:gd name="T4" fmla="*/ 181 w 490"/>
                    <a:gd name="T5" fmla="*/ 233 h 416"/>
                    <a:gd name="T6" fmla="*/ 128 w 490"/>
                    <a:gd name="T7" fmla="*/ 235 h 416"/>
                    <a:gd name="T8" fmla="*/ 87 w 490"/>
                    <a:gd name="T9" fmla="*/ 248 h 416"/>
                    <a:gd name="T10" fmla="*/ 58 w 490"/>
                    <a:gd name="T11" fmla="*/ 210 h 416"/>
                    <a:gd name="T12" fmla="*/ 130 w 490"/>
                    <a:gd name="T13" fmla="*/ 209 h 416"/>
                    <a:gd name="T14" fmla="*/ 165 w 490"/>
                    <a:gd name="T15" fmla="*/ 206 h 416"/>
                    <a:gd name="T16" fmla="*/ 201 w 490"/>
                    <a:gd name="T17" fmla="*/ 212 h 416"/>
                    <a:gd name="T18" fmla="*/ 211 w 490"/>
                    <a:gd name="T19" fmla="*/ 196 h 416"/>
                    <a:gd name="T20" fmla="*/ 149 w 490"/>
                    <a:gd name="T21" fmla="*/ 186 h 416"/>
                    <a:gd name="T22" fmla="*/ 73 w 490"/>
                    <a:gd name="T23" fmla="*/ 192 h 416"/>
                    <a:gd name="T24" fmla="*/ 8 w 490"/>
                    <a:gd name="T25" fmla="*/ 170 h 416"/>
                    <a:gd name="T26" fmla="*/ 1 w 490"/>
                    <a:gd name="T27" fmla="*/ 133 h 416"/>
                    <a:gd name="T28" fmla="*/ 46 w 490"/>
                    <a:gd name="T29" fmla="*/ 139 h 416"/>
                    <a:gd name="T30" fmla="*/ 80 w 490"/>
                    <a:gd name="T31" fmla="*/ 154 h 416"/>
                    <a:gd name="T32" fmla="*/ 130 w 490"/>
                    <a:gd name="T33" fmla="*/ 162 h 416"/>
                    <a:gd name="T34" fmla="*/ 185 w 490"/>
                    <a:gd name="T35" fmla="*/ 160 h 416"/>
                    <a:gd name="T36" fmla="*/ 254 w 490"/>
                    <a:gd name="T37" fmla="*/ 157 h 416"/>
                    <a:gd name="T38" fmla="*/ 251 w 490"/>
                    <a:gd name="T39" fmla="*/ 128 h 416"/>
                    <a:gd name="T40" fmla="*/ 255 w 490"/>
                    <a:gd name="T41" fmla="*/ 96 h 416"/>
                    <a:gd name="T42" fmla="*/ 279 w 490"/>
                    <a:gd name="T43" fmla="*/ 119 h 416"/>
                    <a:gd name="T44" fmla="*/ 305 w 490"/>
                    <a:gd name="T45" fmla="*/ 78 h 416"/>
                    <a:gd name="T46" fmla="*/ 291 w 490"/>
                    <a:gd name="T47" fmla="*/ 64 h 416"/>
                    <a:gd name="T48" fmla="*/ 256 w 490"/>
                    <a:gd name="T49" fmla="*/ 14 h 416"/>
                    <a:gd name="T50" fmla="*/ 292 w 490"/>
                    <a:gd name="T51" fmla="*/ 10 h 416"/>
                    <a:gd name="T52" fmla="*/ 387 w 490"/>
                    <a:gd name="T53" fmla="*/ 59 h 416"/>
                    <a:gd name="T54" fmla="*/ 436 w 490"/>
                    <a:gd name="T55" fmla="*/ 69 h 416"/>
                    <a:gd name="T56" fmla="*/ 472 w 490"/>
                    <a:gd name="T57" fmla="*/ 80 h 416"/>
                    <a:gd name="T58" fmla="*/ 458 w 490"/>
                    <a:gd name="T59" fmla="*/ 105 h 416"/>
                    <a:gd name="T60" fmla="*/ 428 w 490"/>
                    <a:gd name="T61" fmla="*/ 103 h 416"/>
                    <a:gd name="T62" fmla="*/ 359 w 490"/>
                    <a:gd name="T63" fmla="*/ 92 h 416"/>
                    <a:gd name="T64" fmla="*/ 342 w 490"/>
                    <a:gd name="T65" fmla="*/ 117 h 416"/>
                    <a:gd name="T66" fmla="*/ 368 w 490"/>
                    <a:gd name="T67" fmla="*/ 151 h 416"/>
                    <a:gd name="T68" fmla="*/ 369 w 490"/>
                    <a:gd name="T69" fmla="*/ 128 h 416"/>
                    <a:gd name="T70" fmla="*/ 363 w 490"/>
                    <a:gd name="T71" fmla="*/ 111 h 416"/>
                    <a:gd name="T72" fmla="*/ 417 w 490"/>
                    <a:gd name="T73" fmla="*/ 118 h 416"/>
                    <a:gd name="T74" fmla="*/ 442 w 490"/>
                    <a:gd name="T75" fmla="*/ 130 h 416"/>
                    <a:gd name="T76" fmla="*/ 409 w 490"/>
                    <a:gd name="T77" fmla="*/ 162 h 416"/>
                    <a:gd name="T78" fmla="*/ 384 w 490"/>
                    <a:gd name="T79" fmla="*/ 162 h 416"/>
                    <a:gd name="T80" fmla="*/ 339 w 490"/>
                    <a:gd name="T81" fmla="*/ 175 h 416"/>
                    <a:gd name="T82" fmla="*/ 322 w 490"/>
                    <a:gd name="T83" fmla="*/ 190 h 416"/>
                    <a:gd name="T84" fmla="*/ 336 w 490"/>
                    <a:gd name="T85" fmla="*/ 215 h 416"/>
                    <a:gd name="T86" fmla="*/ 358 w 490"/>
                    <a:gd name="T87" fmla="*/ 242 h 416"/>
                    <a:gd name="T88" fmla="*/ 350 w 490"/>
                    <a:gd name="T89" fmla="*/ 273 h 416"/>
                    <a:gd name="T90" fmla="*/ 423 w 490"/>
                    <a:gd name="T91" fmla="*/ 290 h 416"/>
                    <a:gd name="T92" fmla="*/ 471 w 490"/>
                    <a:gd name="T93" fmla="*/ 295 h 416"/>
                    <a:gd name="T94" fmla="*/ 483 w 490"/>
                    <a:gd name="T95" fmla="*/ 326 h 416"/>
                    <a:gd name="T96" fmla="*/ 414 w 490"/>
                    <a:gd name="T97" fmla="*/ 325 h 416"/>
                    <a:gd name="T98" fmla="*/ 391 w 490"/>
                    <a:gd name="T99" fmla="*/ 368 h 416"/>
                    <a:gd name="T100" fmla="*/ 362 w 490"/>
                    <a:gd name="T101" fmla="*/ 409 h 416"/>
                    <a:gd name="T102" fmla="*/ 335 w 490"/>
                    <a:gd name="T103" fmla="*/ 412 h 416"/>
                    <a:gd name="T104" fmla="*/ 330 w 490"/>
                    <a:gd name="T105" fmla="*/ 355 h 416"/>
                    <a:gd name="T106" fmla="*/ 363 w 490"/>
                    <a:gd name="T107" fmla="*/ 329 h 416"/>
                    <a:gd name="T108" fmla="*/ 374 w 490"/>
                    <a:gd name="T109" fmla="*/ 309 h 416"/>
                    <a:gd name="T110" fmla="*/ 332 w 490"/>
                    <a:gd name="T111" fmla="*/ 312 h 416"/>
                    <a:gd name="T112" fmla="*/ 240 w 490"/>
                    <a:gd name="T113" fmla="*/ 302 h 416"/>
                    <a:gd name="T114" fmla="*/ 234 w 490"/>
                    <a:gd name="T115" fmla="*/ 286 h 416"/>
                    <a:gd name="T116" fmla="*/ 207 w 490"/>
                    <a:gd name="T117" fmla="*/ 303 h 416"/>
                    <a:gd name="T118" fmla="*/ 153 w 490"/>
                    <a:gd name="T119" fmla="*/ 289 h 416"/>
                    <a:gd name="T120" fmla="*/ 150 w 490"/>
                    <a:gd name="T121" fmla="*/ 24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16">
                      <a:moveTo>
                        <a:pt x="150" y="249"/>
                      </a:moveTo>
                      <a:cubicBezTo>
                        <a:pt x="156" y="247"/>
                        <a:pt x="161" y="252"/>
                        <a:pt x="166" y="254"/>
                      </a:cubicBezTo>
                      <a:cubicBezTo>
                        <a:pt x="173" y="256"/>
                        <a:pt x="179" y="255"/>
                        <a:pt x="183" y="249"/>
                      </a:cubicBezTo>
                      <a:cubicBezTo>
                        <a:pt x="185" y="247"/>
                        <a:pt x="188" y="244"/>
                        <a:pt x="189" y="242"/>
                      </a:cubicBezTo>
                      <a:cubicBezTo>
                        <a:pt x="191" y="239"/>
                        <a:pt x="189" y="235"/>
                        <a:pt x="186" y="234"/>
                      </a:cubicBezTo>
                      <a:cubicBezTo>
                        <a:pt x="184" y="233"/>
                        <a:pt x="182" y="233"/>
                        <a:pt x="181" y="233"/>
                      </a:cubicBezTo>
                      <a:cubicBezTo>
                        <a:pt x="171" y="231"/>
                        <a:pt x="162" y="232"/>
                        <a:pt x="152" y="230"/>
                      </a:cubicBezTo>
                      <a:cubicBezTo>
                        <a:pt x="145" y="229"/>
                        <a:pt x="136" y="231"/>
                        <a:pt x="128" y="235"/>
                      </a:cubicBezTo>
                      <a:cubicBezTo>
                        <a:pt x="120" y="240"/>
                        <a:pt x="111" y="243"/>
                        <a:pt x="102" y="247"/>
                      </a:cubicBezTo>
                      <a:cubicBezTo>
                        <a:pt x="97" y="249"/>
                        <a:pt x="92" y="250"/>
                        <a:pt x="87" y="248"/>
                      </a:cubicBezTo>
                      <a:cubicBezTo>
                        <a:pt x="74" y="241"/>
                        <a:pt x="60" y="234"/>
                        <a:pt x="55" y="218"/>
                      </a:cubicBezTo>
                      <a:cubicBezTo>
                        <a:pt x="54" y="214"/>
                        <a:pt x="55" y="211"/>
                        <a:pt x="58" y="210"/>
                      </a:cubicBezTo>
                      <a:cubicBezTo>
                        <a:pt x="64" y="207"/>
                        <a:pt x="71" y="204"/>
                        <a:pt x="77" y="206"/>
                      </a:cubicBezTo>
                      <a:cubicBezTo>
                        <a:pt x="94" y="214"/>
                        <a:pt x="112" y="209"/>
                        <a:pt x="130" y="209"/>
                      </a:cubicBezTo>
                      <a:cubicBezTo>
                        <a:pt x="134" y="209"/>
                        <a:pt x="139" y="208"/>
                        <a:pt x="143" y="209"/>
                      </a:cubicBezTo>
                      <a:cubicBezTo>
                        <a:pt x="151" y="210"/>
                        <a:pt x="158" y="210"/>
                        <a:pt x="165" y="206"/>
                      </a:cubicBezTo>
                      <a:cubicBezTo>
                        <a:pt x="175" y="201"/>
                        <a:pt x="185" y="201"/>
                        <a:pt x="194" y="208"/>
                      </a:cubicBezTo>
                      <a:cubicBezTo>
                        <a:pt x="197" y="209"/>
                        <a:pt x="199" y="211"/>
                        <a:pt x="201" y="212"/>
                      </a:cubicBezTo>
                      <a:cubicBezTo>
                        <a:pt x="207" y="214"/>
                        <a:pt x="213" y="210"/>
                        <a:pt x="215" y="204"/>
                      </a:cubicBezTo>
                      <a:cubicBezTo>
                        <a:pt x="216" y="201"/>
                        <a:pt x="213" y="198"/>
                        <a:pt x="211" y="196"/>
                      </a:cubicBezTo>
                      <a:cubicBezTo>
                        <a:pt x="202" y="187"/>
                        <a:pt x="190" y="185"/>
                        <a:pt x="178" y="184"/>
                      </a:cubicBezTo>
                      <a:cubicBezTo>
                        <a:pt x="168" y="183"/>
                        <a:pt x="159" y="182"/>
                        <a:pt x="149" y="186"/>
                      </a:cubicBezTo>
                      <a:cubicBezTo>
                        <a:pt x="145" y="188"/>
                        <a:pt x="140" y="187"/>
                        <a:pt x="136" y="187"/>
                      </a:cubicBezTo>
                      <a:cubicBezTo>
                        <a:pt x="115" y="186"/>
                        <a:pt x="94" y="188"/>
                        <a:pt x="73" y="192"/>
                      </a:cubicBezTo>
                      <a:cubicBezTo>
                        <a:pt x="54" y="195"/>
                        <a:pt x="35" y="193"/>
                        <a:pt x="18" y="183"/>
                      </a:cubicBezTo>
                      <a:cubicBezTo>
                        <a:pt x="12" y="180"/>
                        <a:pt x="9" y="176"/>
                        <a:pt x="8" y="170"/>
                      </a:cubicBezTo>
                      <a:cubicBezTo>
                        <a:pt x="7" y="161"/>
                        <a:pt x="5" y="153"/>
                        <a:pt x="2" y="144"/>
                      </a:cubicBezTo>
                      <a:cubicBezTo>
                        <a:pt x="0" y="141"/>
                        <a:pt x="0" y="137"/>
                        <a:pt x="1" y="133"/>
                      </a:cubicBezTo>
                      <a:cubicBezTo>
                        <a:pt x="2" y="123"/>
                        <a:pt x="8" y="120"/>
                        <a:pt x="17" y="125"/>
                      </a:cubicBezTo>
                      <a:cubicBezTo>
                        <a:pt x="26" y="131"/>
                        <a:pt x="35" y="137"/>
                        <a:pt x="46" y="139"/>
                      </a:cubicBezTo>
                      <a:cubicBezTo>
                        <a:pt x="49" y="139"/>
                        <a:pt x="51" y="142"/>
                        <a:pt x="54" y="144"/>
                      </a:cubicBezTo>
                      <a:cubicBezTo>
                        <a:pt x="62" y="148"/>
                        <a:pt x="70" y="154"/>
                        <a:pt x="80" y="154"/>
                      </a:cubicBezTo>
                      <a:cubicBezTo>
                        <a:pt x="84" y="154"/>
                        <a:pt x="88" y="156"/>
                        <a:pt x="91" y="157"/>
                      </a:cubicBezTo>
                      <a:cubicBezTo>
                        <a:pt x="104" y="163"/>
                        <a:pt x="116" y="165"/>
                        <a:pt x="130" y="162"/>
                      </a:cubicBezTo>
                      <a:cubicBezTo>
                        <a:pt x="133" y="161"/>
                        <a:pt x="136" y="160"/>
                        <a:pt x="139" y="161"/>
                      </a:cubicBezTo>
                      <a:cubicBezTo>
                        <a:pt x="155" y="164"/>
                        <a:pt x="170" y="159"/>
                        <a:pt x="185" y="160"/>
                      </a:cubicBezTo>
                      <a:cubicBezTo>
                        <a:pt x="192" y="160"/>
                        <a:pt x="199" y="157"/>
                        <a:pt x="206" y="161"/>
                      </a:cubicBezTo>
                      <a:cubicBezTo>
                        <a:pt x="222" y="158"/>
                        <a:pt x="238" y="166"/>
                        <a:pt x="254" y="157"/>
                      </a:cubicBezTo>
                      <a:cubicBezTo>
                        <a:pt x="263" y="152"/>
                        <a:pt x="266" y="141"/>
                        <a:pt x="259" y="134"/>
                      </a:cubicBezTo>
                      <a:cubicBezTo>
                        <a:pt x="257" y="132"/>
                        <a:pt x="253" y="131"/>
                        <a:pt x="251" y="128"/>
                      </a:cubicBezTo>
                      <a:cubicBezTo>
                        <a:pt x="242" y="119"/>
                        <a:pt x="241" y="108"/>
                        <a:pt x="248" y="97"/>
                      </a:cubicBezTo>
                      <a:cubicBezTo>
                        <a:pt x="250" y="94"/>
                        <a:pt x="253" y="94"/>
                        <a:pt x="255" y="96"/>
                      </a:cubicBezTo>
                      <a:cubicBezTo>
                        <a:pt x="257" y="98"/>
                        <a:pt x="259" y="101"/>
                        <a:pt x="261" y="103"/>
                      </a:cubicBezTo>
                      <a:cubicBezTo>
                        <a:pt x="266" y="110"/>
                        <a:pt x="271" y="116"/>
                        <a:pt x="279" y="119"/>
                      </a:cubicBezTo>
                      <a:cubicBezTo>
                        <a:pt x="288" y="123"/>
                        <a:pt x="294" y="121"/>
                        <a:pt x="295" y="112"/>
                      </a:cubicBezTo>
                      <a:cubicBezTo>
                        <a:pt x="296" y="100"/>
                        <a:pt x="300" y="89"/>
                        <a:pt x="305" y="78"/>
                      </a:cubicBezTo>
                      <a:cubicBezTo>
                        <a:pt x="307" y="73"/>
                        <a:pt x="306" y="70"/>
                        <a:pt x="302" y="67"/>
                      </a:cubicBezTo>
                      <a:cubicBezTo>
                        <a:pt x="298" y="64"/>
                        <a:pt x="295" y="65"/>
                        <a:pt x="291" y="64"/>
                      </a:cubicBezTo>
                      <a:cubicBezTo>
                        <a:pt x="275" y="63"/>
                        <a:pt x="264" y="55"/>
                        <a:pt x="256" y="41"/>
                      </a:cubicBezTo>
                      <a:cubicBezTo>
                        <a:pt x="250" y="31"/>
                        <a:pt x="253" y="22"/>
                        <a:pt x="256" y="14"/>
                      </a:cubicBezTo>
                      <a:cubicBezTo>
                        <a:pt x="260" y="7"/>
                        <a:pt x="267" y="2"/>
                        <a:pt x="275" y="1"/>
                      </a:cubicBezTo>
                      <a:cubicBezTo>
                        <a:pt x="282" y="0"/>
                        <a:pt x="288" y="3"/>
                        <a:pt x="292" y="10"/>
                      </a:cubicBezTo>
                      <a:cubicBezTo>
                        <a:pt x="303" y="29"/>
                        <a:pt x="321" y="37"/>
                        <a:pt x="340" y="43"/>
                      </a:cubicBezTo>
                      <a:cubicBezTo>
                        <a:pt x="355" y="49"/>
                        <a:pt x="371" y="55"/>
                        <a:pt x="387" y="59"/>
                      </a:cubicBezTo>
                      <a:cubicBezTo>
                        <a:pt x="394" y="60"/>
                        <a:pt x="401" y="62"/>
                        <a:pt x="409" y="63"/>
                      </a:cubicBezTo>
                      <a:cubicBezTo>
                        <a:pt x="418" y="64"/>
                        <a:pt x="427" y="63"/>
                        <a:pt x="436" y="69"/>
                      </a:cubicBezTo>
                      <a:cubicBezTo>
                        <a:pt x="441" y="73"/>
                        <a:pt x="449" y="73"/>
                        <a:pt x="456" y="74"/>
                      </a:cubicBezTo>
                      <a:cubicBezTo>
                        <a:pt x="462" y="74"/>
                        <a:pt x="467" y="77"/>
                        <a:pt x="472" y="80"/>
                      </a:cubicBezTo>
                      <a:cubicBezTo>
                        <a:pt x="475" y="83"/>
                        <a:pt x="476" y="90"/>
                        <a:pt x="473" y="93"/>
                      </a:cubicBezTo>
                      <a:cubicBezTo>
                        <a:pt x="467" y="96"/>
                        <a:pt x="463" y="101"/>
                        <a:pt x="458" y="105"/>
                      </a:cubicBezTo>
                      <a:cubicBezTo>
                        <a:pt x="455" y="109"/>
                        <a:pt x="449" y="110"/>
                        <a:pt x="444" y="109"/>
                      </a:cubicBezTo>
                      <a:cubicBezTo>
                        <a:pt x="439" y="107"/>
                        <a:pt x="433" y="105"/>
                        <a:pt x="428" y="103"/>
                      </a:cubicBezTo>
                      <a:cubicBezTo>
                        <a:pt x="408" y="94"/>
                        <a:pt x="387" y="89"/>
                        <a:pt x="365" y="92"/>
                      </a:cubicBezTo>
                      <a:cubicBezTo>
                        <a:pt x="363" y="92"/>
                        <a:pt x="361" y="92"/>
                        <a:pt x="359" y="92"/>
                      </a:cubicBezTo>
                      <a:cubicBezTo>
                        <a:pt x="347" y="94"/>
                        <a:pt x="342" y="100"/>
                        <a:pt x="342" y="113"/>
                      </a:cubicBezTo>
                      <a:cubicBezTo>
                        <a:pt x="342" y="114"/>
                        <a:pt x="342" y="116"/>
                        <a:pt x="342" y="117"/>
                      </a:cubicBezTo>
                      <a:cubicBezTo>
                        <a:pt x="344" y="123"/>
                        <a:pt x="339" y="131"/>
                        <a:pt x="345" y="137"/>
                      </a:cubicBezTo>
                      <a:cubicBezTo>
                        <a:pt x="351" y="144"/>
                        <a:pt x="360" y="147"/>
                        <a:pt x="368" y="151"/>
                      </a:cubicBezTo>
                      <a:cubicBezTo>
                        <a:pt x="372" y="153"/>
                        <a:pt x="377" y="148"/>
                        <a:pt x="376" y="143"/>
                      </a:cubicBezTo>
                      <a:cubicBezTo>
                        <a:pt x="375" y="138"/>
                        <a:pt x="373" y="132"/>
                        <a:pt x="369" y="128"/>
                      </a:cubicBezTo>
                      <a:cubicBezTo>
                        <a:pt x="366" y="126"/>
                        <a:pt x="363" y="123"/>
                        <a:pt x="361" y="120"/>
                      </a:cubicBezTo>
                      <a:cubicBezTo>
                        <a:pt x="358" y="117"/>
                        <a:pt x="359" y="113"/>
                        <a:pt x="363" y="111"/>
                      </a:cubicBezTo>
                      <a:cubicBezTo>
                        <a:pt x="371" y="108"/>
                        <a:pt x="379" y="108"/>
                        <a:pt x="387" y="112"/>
                      </a:cubicBezTo>
                      <a:cubicBezTo>
                        <a:pt x="397" y="116"/>
                        <a:pt x="406" y="119"/>
                        <a:pt x="417" y="118"/>
                      </a:cubicBezTo>
                      <a:cubicBezTo>
                        <a:pt x="422" y="117"/>
                        <a:pt x="427" y="119"/>
                        <a:pt x="431" y="122"/>
                      </a:cubicBezTo>
                      <a:cubicBezTo>
                        <a:pt x="434" y="125"/>
                        <a:pt x="438" y="127"/>
                        <a:pt x="442" y="130"/>
                      </a:cubicBezTo>
                      <a:cubicBezTo>
                        <a:pt x="450" y="136"/>
                        <a:pt x="449" y="150"/>
                        <a:pt x="441" y="155"/>
                      </a:cubicBezTo>
                      <a:cubicBezTo>
                        <a:pt x="431" y="160"/>
                        <a:pt x="420" y="160"/>
                        <a:pt x="409" y="162"/>
                      </a:cubicBezTo>
                      <a:cubicBezTo>
                        <a:pt x="405" y="163"/>
                        <a:pt x="400" y="159"/>
                        <a:pt x="395" y="157"/>
                      </a:cubicBezTo>
                      <a:cubicBezTo>
                        <a:pt x="387" y="154"/>
                        <a:pt x="387" y="154"/>
                        <a:pt x="384" y="162"/>
                      </a:cubicBezTo>
                      <a:cubicBezTo>
                        <a:pt x="382" y="171"/>
                        <a:pt x="376" y="175"/>
                        <a:pt x="366" y="175"/>
                      </a:cubicBezTo>
                      <a:cubicBezTo>
                        <a:pt x="357" y="174"/>
                        <a:pt x="348" y="175"/>
                        <a:pt x="339" y="175"/>
                      </a:cubicBezTo>
                      <a:cubicBezTo>
                        <a:pt x="334" y="175"/>
                        <a:pt x="329" y="177"/>
                        <a:pt x="325" y="180"/>
                      </a:cubicBezTo>
                      <a:cubicBezTo>
                        <a:pt x="322" y="183"/>
                        <a:pt x="320" y="186"/>
                        <a:pt x="322" y="190"/>
                      </a:cubicBezTo>
                      <a:cubicBezTo>
                        <a:pt x="323" y="196"/>
                        <a:pt x="325" y="201"/>
                        <a:pt x="327" y="207"/>
                      </a:cubicBezTo>
                      <a:cubicBezTo>
                        <a:pt x="328" y="212"/>
                        <a:pt x="331" y="215"/>
                        <a:pt x="336" y="215"/>
                      </a:cubicBezTo>
                      <a:cubicBezTo>
                        <a:pt x="343" y="216"/>
                        <a:pt x="349" y="220"/>
                        <a:pt x="354" y="224"/>
                      </a:cubicBezTo>
                      <a:cubicBezTo>
                        <a:pt x="361" y="229"/>
                        <a:pt x="363" y="236"/>
                        <a:pt x="358" y="242"/>
                      </a:cubicBezTo>
                      <a:cubicBezTo>
                        <a:pt x="353" y="250"/>
                        <a:pt x="352" y="259"/>
                        <a:pt x="348" y="267"/>
                      </a:cubicBezTo>
                      <a:cubicBezTo>
                        <a:pt x="346" y="269"/>
                        <a:pt x="348" y="272"/>
                        <a:pt x="350" y="273"/>
                      </a:cubicBezTo>
                      <a:cubicBezTo>
                        <a:pt x="354" y="275"/>
                        <a:pt x="359" y="277"/>
                        <a:pt x="363" y="278"/>
                      </a:cubicBezTo>
                      <a:cubicBezTo>
                        <a:pt x="383" y="282"/>
                        <a:pt x="403" y="286"/>
                        <a:pt x="423" y="290"/>
                      </a:cubicBezTo>
                      <a:cubicBezTo>
                        <a:pt x="428" y="291"/>
                        <a:pt x="434" y="292"/>
                        <a:pt x="439" y="293"/>
                      </a:cubicBezTo>
                      <a:cubicBezTo>
                        <a:pt x="450" y="295"/>
                        <a:pt x="460" y="299"/>
                        <a:pt x="471" y="295"/>
                      </a:cubicBezTo>
                      <a:cubicBezTo>
                        <a:pt x="473" y="295"/>
                        <a:pt x="475" y="295"/>
                        <a:pt x="477" y="296"/>
                      </a:cubicBezTo>
                      <a:cubicBezTo>
                        <a:pt x="486" y="300"/>
                        <a:pt x="490" y="320"/>
                        <a:pt x="483" y="326"/>
                      </a:cubicBezTo>
                      <a:cubicBezTo>
                        <a:pt x="477" y="332"/>
                        <a:pt x="470" y="335"/>
                        <a:pt x="460" y="334"/>
                      </a:cubicBezTo>
                      <a:cubicBezTo>
                        <a:pt x="444" y="332"/>
                        <a:pt x="429" y="329"/>
                        <a:pt x="414" y="325"/>
                      </a:cubicBezTo>
                      <a:cubicBezTo>
                        <a:pt x="404" y="323"/>
                        <a:pt x="401" y="324"/>
                        <a:pt x="398" y="334"/>
                      </a:cubicBezTo>
                      <a:cubicBezTo>
                        <a:pt x="395" y="345"/>
                        <a:pt x="392" y="357"/>
                        <a:pt x="391" y="368"/>
                      </a:cubicBezTo>
                      <a:cubicBezTo>
                        <a:pt x="390" y="375"/>
                        <a:pt x="387" y="381"/>
                        <a:pt x="382" y="386"/>
                      </a:cubicBezTo>
                      <a:cubicBezTo>
                        <a:pt x="375" y="394"/>
                        <a:pt x="372" y="404"/>
                        <a:pt x="362" y="409"/>
                      </a:cubicBezTo>
                      <a:cubicBezTo>
                        <a:pt x="355" y="414"/>
                        <a:pt x="348" y="416"/>
                        <a:pt x="339" y="413"/>
                      </a:cubicBezTo>
                      <a:cubicBezTo>
                        <a:pt x="338" y="413"/>
                        <a:pt x="336" y="413"/>
                        <a:pt x="335" y="412"/>
                      </a:cubicBezTo>
                      <a:cubicBezTo>
                        <a:pt x="325" y="406"/>
                        <a:pt x="317" y="382"/>
                        <a:pt x="323" y="371"/>
                      </a:cubicBezTo>
                      <a:cubicBezTo>
                        <a:pt x="325" y="366"/>
                        <a:pt x="328" y="361"/>
                        <a:pt x="330" y="355"/>
                      </a:cubicBezTo>
                      <a:cubicBezTo>
                        <a:pt x="333" y="348"/>
                        <a:pt x="337" y="343"/>
                        <a:pt x="345" y="339"/>
                      </a:cubicBezTo>
                      <a:cubicBezTo>
                        <a:pt x="351" y="337"/>
                        <a:pt x="357" y="332"/>
                        <a:pt x="363" y="329"/>
                      </a:cubicBezTo>
                      <a:cubicBezTo>
                        <a:pt x="367" y="327"/>
                        <a:pt x="372" y="324"/>
                        <a:pt x="374" y="319"/>
                      </a:cubicBezTo>
                      <a:cubicBezTo>
                        <a:pt x="377" y="316"/>
                        <a:pt x="377" y="312"/>
                        <a:pt x="374" y="309"/>
                      </a:cubicBezTo>
                      <a:cubicBezTo>
                        <a:pt x="369" y="303"/>
                        <a:pt x="363" y="300"/>
                        <a:pt x="355" y="303"/>
                      </a:cubicBezTo>
                      <a:cubicBezTo>
                        <a:pt x="347" y="305"/>
                        <a:pt x="340" y="308"/>
                        <a:pt x="332" y="312"/>
                      </a:cubicBezTo>
                      <a:cubicBezTo>
                        <a:pt x="314" y="323"/>
                        <a:pt x="294" y="329"/>
                        <a:pt x="272" y="328"/>
                      </a:cubicBezTo>
                      <a:cubicBezTo>
                        <a:pt x="256" y="328"/>
                        <a:pt x="243" y="317"/>
                        <a:pt x="240" y="302"/>
                      </a:cubicBezTo>
                      <a:cubicBezTo>
                        <a:pt x="239" y="299"/>
                        <a:pt x="240" y="297"/>
                        <a:pt x="239" y="294"/>
                      </a:cubicBezTo>
                      <a:cubicBezTo>
                        <a:pt x="238" y="291"/>
                        <a:pt x="236" y="288"/>
                        <a:pt x="234" y="286"/>
                      </a:cubicBezTo>
                      <a:cubicBezTo>
                        <a:pt x="231" y="281"/>
                        <a:pt x="225" y="281"/>
                        <a:pt x="221" y="285"/>
                      </a:cubicBezTo>
                      <a:cubicBezTo>
                        <a:pt x="216" y="291"/>
                        <a:pt x="211" y="297"/>
                        <a:pt x="207" y="303"/>
                      </a:cubicBezTo>
                      <a:cubicBezTo>
                        <a:pt x="195" y="321"/>
                        <a:pt x="178" y="318"/>
                        <a:pt x="163" y="310"/>
                      </a:cubicBezTo>
                      <a:cubicBezTo>
                        <a:pt x="155" y="306"/>
                        <a:pt x="153" y="297"/>
                        <a:pt x="153" y="289"/>
                      </a:cubicBezTo>
                      <a:cubicBezTo>
                        <a:pt x="154" y="282"/>
                        <a:pt x="158" y="275"/>
                        <a:pt x="156" y="268"/>
                      </a:cubicBezTo>
                      <a:cubicBezTo>
                        <a:pt x="155" y="262"/>
                        <a:pt x="152" y="256"/>
                        <a:pt x="1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2" name="Freeform 132"/>
                <p:cNvSpPr>
                  <a:spLocks/>
                </p:cNvSpPr>
                <p:nvPr/>
              </p:nvSpPr>
              <p:spPr bwMode="auto">
                <a:xfrm rot="19540352">
                  <a:off x="8488443" y="4383896"/>
                  <a:ext cx="58835" cy="62861"/>
                </a:xfrm>
                <a:custGeom>
                  <a:avLst/>
                  <a:gdLst>
                    <a:gd name="T0" fmla="*/ 90 w 142"/>
                    <a:gd name="T1" fmla="*/ 147 h 152"/>
                    <a:gd name="T2" fmla="*/ 60 w 142"/>
                    <a:gd name="T3" fmla="*/ 140 h 152"/>
                    <a:gd name="T4" fmla="*/ 44 w 142"/>
                    <a:gd name="T5" fmla="*/ 130 h 152"/>
                    <a:gd name="T6" fmla="*/ 25 w 142"/>
                    <a:gd name="T7" fmla="*/ 111 h 152"/>
                    <a:gd name="T8" fmla="*/ 14 w 142"/>
                    <a:gd name="T9" fmla="*/ 102 h 152"/>
                    <a:gd name="T10" fmla="*/ 9 w 142"/>
                    <a:gd name="T11" fmla="*/ 101 h 152"/>
                    <a:gd name="T12" fmla="*/ 2 w 142"/>
                    <a:gd name="T13" fmla="*/ 90 h 152"/>
                    <a:gd name="T14" fmla="*/ 11 w 142"/>
                    <a:gd name="T15" fmla="*/ 89 h 152"/>
                    <a:gd name="T16" fmla="*/ 24 w 142"/>
                    <a:gd name="T17" fmla="*/ 90 h 152"/>
                    <a:gd name="T18" fmla="*/ 52 w 142"/>
                    <a:gd name="T19" fmla="*/ 73 h 152"/>
                    <a:gd name="T20" fmla="*/ 63 w 142"/>
                    <a:gd name="T21" fmla="*/ 57 h 152"/>
                    <a:gd name="T22" fmla="*/ 68 w 142"/>
                    <a:gd name="T23" fmla="*/ 43 h 152"/>
                    <a:gd name="T24" fmla="*/ 71 w 142"/>
                    <a:gd name="T25" fmla="*/ 25 h 152"/>
                    <a:gd name="T26" fmla="*/ 73 w 142"/>
                    <a:gd name="T27" fmla="*/ 19 h 152"/>
                    <a:gd name="T28" fmla="*/ 87 w 142"/>
                    <a:gd name="T29" fmla="*/ 2 h 152"/>
                    <a:gd name="T30" fmla="*/ 105 w 142"/>
                    <a:gd name="T31" fmla="*/ 22 h 152"/>
                    <a:gd name="T32" fmla="*/ 112 w 142"/>
                    <a:gd name="T33" fmla="*/ 45 h 152"/>
                    <a:gd name="T34" fmla="*/ 139 w 142"/>
                    <a:gd name="T35" fmla="*/ 82 h 152"/>
                    <a:gd name="T36" fmla="*/ 142 w 142"/>
                    <a:gd name="T37" fmla="*/ 90 h 152"/>
                    <a:gd name="T38" fmla="*/ 136 w 142"/>
                    <a:gd name="T39" fmla="*/ 130 h 152"/>
                    <a:gd name="T40" fmla="*/ 129 w 142"/>
                    <a:gd name="T41" fmla="*/ 138 h 152"/>
                    <a:gd name="T42" fmla="*/ 90 w 142"/>
                    <a:gd name="T4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2">
                      <a:moveTo>
                        <a:pt x="90" y="147"/>
                      </a:moveTo>
                      <a:cubicBezTo>
                        <a:pt x="78" y="149"/>
                        <a:pt x="69" y="146"/>
                        <a:pt x="60" y="140"/>
                      </a:cubicBezTo>
                      <a:cubicBezTo>
                        <a:pt x="55" y="136"/>
                        <a:pt x="49" y="133"/>
                        <a:pt x="44" y="130"/>
                      </a:cubicBezTo>
                      <a:cubicBezTo>
                        <a:pt x="35" y="126"/>
                        <a:pt x="29" y="120"/>
                        <a:pt x="25" y="111"/>
                      </a:cubicBezTo>
                      <a:cubicBezTo>
                        <a:pt x="23" y="106"/>
                        <a:pt x="20" y="103"/>
                        <a:pt x="14" y="102"/>
                      </a:cubicBezTo>
                      <a:cubicBezTo>
                        <a:pt x="12" y="102"/>
                        <a:pt x="10" y="101"/>
                        <a:pt x="9" y="101"/>
                      </a:cubicBezTo>
                      <a:cubicBezTo>
                        <a:pt x="4" y="98"/>
                        <a:pt x="0" y="92"/>
                        <a:pt x="2" y="90"/>
                      </a:cubicBezTo>
                      <a:cubicBezTo>
                        <a:pt x="4" y="88"/>
                        <a:pt x="8" y="89"/>
                        <a:pt x="11" y="89"/>
                      </a:cubicBezTo>
                      <a:cubicBezTo>
                        <a:pt x="15" y="89"/>
                        <a:pt x="20" y="90"/>
                        <a:pt x="24" y="90"/>
                      </a:cubicBezTo>
                      <a:cubicBezTo>
                        <a:pt x="37" y="90"/>
                        <a:pt x="46" y="84"/>
                        <a:pt x="52" y="73"/>
                      </a:cubicBezTo>
                      <a:cubicBezTo>
                        <a:pt x="55" y="67"/>
                        <a:pt x="58" y="62"/>
                        <a:pt x="63" y="57"/>
                      </a:cubicBezTo>
                      <a:cubicBezTo>
                        <a:pt x="66" y="54"/>
                        <a:pt x="68" y="49"/>
                        <a:pt x="68" y="43"/>
                      </a:cubicBezTo>
                      <a:cubicBezTo>
                        <a:pt x="69" y="37"/>
                        <a:pt x="70" y="31"/>
                        <a:pt x="71" y="25"/>
                      </a:cubicBezTo>
                      <a:cubicBezTo>
                        <a:pt x="72" y="23"/>
                        <a:pt x="72" y="21"/>
                        <a:pt x="73" y="19"/>
                      </a:cubicBezTo>
                      <a:cubicBezTo>
                        <a:pt x="76" y="12"/>
                        <a:pt x="79" y="5"/>
                        <a:pt x="87" y="2"/>
                      </a:cubicBezTo>
                      <a:cubicBezTo>
                        <a:pt x="91" y="0"/>
                        <a:pt x="104" y="14"/>
                        <a:pt x="105" y="22"/>
                      </a:cubicBezTo>
                      <a:cubicBezTo>
                        <a:pt x="106" y="30"/>
                        <a:pt x="107" y="39"/>
                        <a:pt x="112" y="45"/>
                      </a:cubicBezTo>
                      <a:cubicBezTo>
                        <a:pt x="121" y="57"/>
                        <a:pt x="126" y="72"/>
                        <a:pt x="139" y="82"/>
                      </a:cubicBezTo>
                      <a:cubicBezTo>
                        <a:pt x="142" y="84"/>
                        <a:pt x="142" y="87"/>
                        <a:pt x="142" y="90"/>
                      </a:cubicBezTo>
                      <a:cubicBezTo>
                        <a:pt x="142" y="104"/>
                        <a:pt x="140" y="117"/>
                        <a:pt x="136" y="130"/>
                      </a:cubicBezTo>
                      <a:cubicBezTo>
                        <a:pt x="135" y="134"/>
                        <a:pt x="133" y="137"/>
                        <a:pt x="129" y="138"/>
                      </a:cubicBezTo>
                      <a:cubicBezTo>
                        <a:pt x="116" y="142"/>
                        <a:pt x="104" y="152"/>
                        <a:pt x="9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3" name="Freeform 135"/>
                <p:cNvSpPr>
                  <a:spLocks/>
                </p:cNvSpPr>
                <p:nvPr/>
              </p:nvSpPr>
              <p:spPr bwMode="auto">
                <a:xfrm rot="19540352">
                  <a:off x="8524950" y="4475200"/>
                  <a:ext cx="75247" cy="35921"/>
                </a:xfrm>
                <a:custGeom>
                  <a:avLst/>
                  <a:gdLst>
                    <a:gd name="T0" fmla="*/ 7 w 182"/>
                    <a:gd name="T1" fmla="*/ 0 h 87"/>
                    <a:gd name="T2" fmla="*/ 12 w 182"/>
                    <a:gd name="T3" fmla="*/ 2 h 87"/>
                    <a:gd name="T4" fmla="*/ 36 w 182"/>
                    <a:gd name="T5" fmla="*/ 15 h 87"/>
                    <a:gd name="T6" fmla="*/ 72 w 182"/>
                    <a:gd name="T7" fmla="*/ 24 h 87"/>
                    <a:gd name="T8" fmla="*/ 96 w 182"/>
                    <a:gd name="T9" fmla="*/ 29 h 87"/>
                    <a:gd name="T10" fmla="*/ 119 w 182"/>
                    <a:gd name="T11" fmla="*/ 30 h 87"/>
                    <a:gd name="T12" fmla="*/ 124 w 182"/>
                    <a:gd name="T13" fmla="*/ 30 h 87"/>
                    <a:gd name="T14" fmla="*/ 156 w 182"/>
                    <a:gd name="T15" fmla="*/ 46 h 87"/>
                    <a:gd name="T16" fmla="*/ 172 w 182"/>
                    <a:gd name="T17" fmla="*/ 55 h 87"/>
                    <a:gd name="T18" fmla="*/ 175 w 182"/>
                    <a:gd name="T19" fmla="*/ 75 h 87"/>
                    <a:gd name="T20" fmla="*/ 165 w 182"/>
                    <a:gd name="T21" fmla="*/ 83 h 87"/>
                    <a:gd name="T22" fmla="*/ 150 w 182"/>
                    <a:gd name="T23" fmla="*/ 84 h 87"/>
                    <a:gd name="T24" fmla="*/ 126 w 182"/>
                    <a:gd name="T25" fmla="*/ 73 h 87"/>
                    <a:gd name="T26" fmla="*/ 83 w 182"/>
                    <a:gd name="T27" fmla="*/ 63 h 87"/>
                    <a:gd name="T28" fmla="*/ 37 w 182"/>
                    <a:gd name="T29" fmla="*/ 53 h 87"/>
                    <a:gd name="T30" fmla="*/ 29 w 182"/>
                    <a:gd name="T31" fmla="*/ 48 h 87"/>
                    <a:gd name="T32" fmla="*/ 12 w 182"/>
                    <a:gd name="T33" fmla="*/ 30 h 87"/>
                    <a:gd name="T34" fmla="*/ 3 w 182"/>
                    <a:gd name="T35" fmla="*/ 16 h 87"/>
                    <a:gd name="T36" fmla="*/ 4 w 182"/>
                    <a:gd name="T37" fmla="*/ 2 h 87"/>
                    <a:gd name="T38" fmla="*/ 7 w 182"/>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87">
                      <a:moveTo>
                        <a:pt x="7" y="0"/>
                      </a:moveTo>
                      <a:cubicBezTo>
                        <a:pt x="9" y="0"/>
                        <a:pt x="11" y="1"/>
                        <a:pt x="12" y="2"/>
                      </a:cubicBezTo>
                      <a:cubicBezTo>
                        <a:pt x="20" y="6"/>
                        <a:pt x="28" y="10"/>
                        <a:pt x="36" y="15"/>
                      </a:cubicBezTo>
                      <a:cubicBezTo>
                        <a:pt x="47" y="21"/>
                        <a:pt x="60" y="24"/>
                        <a:pt x="72" y="24"/>
                      </a:cubicBezTo>
                      <a:cubicBezTo>
                        <a:pt x="81" y="24"/>
                        <a:pt x="89" y="26"/>
                        <a:pt x="96" y="29"/>
                      </a:cubicBezTo>
                      <a:cubicBezTo>
                        <a:pt x="104" y="31"/>
                        <a:pt x="111" y="34"/>
                        <a:pt x="119" y="30"/>
                      </a:cubicBezTo>
                      <a:cubicBezTo>
                        <a:pt x="120" y="29"/>
                        <a:pt x="123" y="29"/>
                        <a:pt x="124" y="30"/>
                      </a:cubicBezTo>
                      <a:cubicBezTo>
                        <a:pt x="134" y="36"/>
                        <a:pt x="147" y="35"/>
                        <a:pt x="156" y="46"/>
                      </a:cubicBezTo>
                      <a:cubicBezTo>
                        <a:pt x="159" y="51"/>
                        <a:pt x="167" y="52"/>
                        <a:pt x="172" y="55"/>
                      </a:cubicBezTo>
                      <a:cubicBezTo>
                        <a:pt x="181" y="60"/>
                        <a:pt x="182" y="68"/>
                        <a:pt x="175" y="75"/>
                      </a:cubicBezTo>
                      <a:cubicBezTo>
                        <a:pt x="172" y="78"/>
                        <a:pt x="168" y="80"/>
                        <a:pt x="165" y="83"/>
                      </a:cubicBezTo>
                      <a:cubicBezTo>
                        <a:pt x="160" y="86"/>
                        <a:pt x="155" y="87"/>
                        <a:pt x="150" y="84"/>
                      </a:cubicBezTo>
                      <a:cubicBezTo>
                        <a:pt x="142" y="81"/>
                        <a:pt x="134" y="77"/>
                        <a:pt x="126" y="73"/>
                      </a:cubicBezTo>
                      <a:cubicBezTo>
                        <a:pt x="113" y="65"/>
                        <a:pt x="99" y="61"/>
                        <a:pt x="83" y="63"/>
                      </a:cubicBezTo>
                      <a:cubicBezTo>
                        <a:pt x="66" y="66"/>
                        <a:pt x="51" y="61"/>
                        <a:pt x="37" y="53"/>
                      </a:cubicBezTo>
                      <a:cubicBezTo>
                        <a:pt x="35" y="51"/>
                        <a:pt x="32" y="49"/>
                        <a:pt x="29" y="48"/>
                      </a:cubicBezTo>
                      <a:cubicBezTo>
                        <a:pt x="22" y="44"/>
                        <a:pt x="16" y="38"/>
                        <a:pt x="12" y="30"/>
                      </a:cubicBezTo>
                      <a:cubicBezTo>
                        <a:pt x="10" y="25"/>
                        <a:pt x="6" y="21"/>
                        <a:pt x="3" y="16"/>
                      </a:cubicBezTo>
                      <a:cubicBezTo>
                        <a:pt x="0" y="11"/>
                        <a:pt x="1" y="7"/>
                        <a:pt x="4" y="2"/>
                      </a:cubicBezTo>
                      <a:cubicBezTo>
                        <a:pt x="5" y="1"/>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sp>
              <p:nvSpPr>
                <p:cNvPr id="54" name="Freeform 185"/>
                <p:cNvSpPr>
                  <a:spLocks/>
                </p:cNvSpPr>
                <p:nvPr/>
              </p:nvSpPr>
              <p:spPr bwMode="auto">
                <a:xfrm rot="19540352">
                  <a:off x="8492532" y="4530721"/>
                  <a:ext cx="23999" cy="24773"/>
                </a:xfrm>
                <a:custGeom>
                  <a:avLst/>
                  <a:gdLst>
                    <a:gd name="T0" fmla="*/ 58 w 58"/>
                    <a:gd name="T1" fmla="*/ 12 h 60"/>
                    <a:gd name="T2" fmla="*/ 58 w 58"/>
                    <a:gd name="T3" fmla="*/ 15 h 60"/>
                    <a:gd name="T4" fmla="*/ 44 w 58"/>
                    <a:gd name="T5" fmla="*/ 39 h 60"/>
                    <a:gd name="T6" fmla="*/ 24 w 58"/>
                    <a:gd name="T7" fmla="*/ 58 h 60"/>
                    <a:gd name="T8" fmla="*/ 15 w 58"/>
                    <a:gd name="T9" fmla="*/ 57 h 60"/>
                    <a:gd name="T10" fmla="*/ 0 w 58"/>
                    <a:gd name="T11" fmla="*/ 23 h 60"/>
                    <a:gd name="T12" fmla="*/ 6 w 58"/>
                    <a:gd name="T13" fmla="*/ 16 h 60"/>
                    <a:gd name="T14" fmla="*/ 20 w 58"/>
                    <a:gd name="T15" fmla="*/ 7 h 60"/>
                    <a:gd name="T16" fmla="*/ 41 w 58"/>
                    <a:gd name="T17" fmla="*/ 3 h 60"/>
                    <a:gd name="T18" fmla="*/ 55 w 58"/>
                    <a:gd name="T19" fmla="*/ 9 h 60"/>
                    <a:gd name="T20" fmla="*/ 58 w 58"/>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0">
                      <a:moveTo>
                        <a:pt x="58" y="12"/>
                      </a:moveTo>
                      <a:cubicBezTo>
                        <a:pt x="58" y="14"/>
                        <a:pt x="58" y="15"/>
                        <a:pt x="58" y="15"/>
                      </a:cubicBezTo>
                      <a:cubicBezTo>
                        <a:pt x="51" y="22"/>
                        <a:pt x="48" y="30"/>
                        <a:pt x="44" y="39"/>
                      </a:cubicBezTo>
                      <a:cubicBezTo>
                        <a:pt x="41" y="47"/>
                        <a:pt x="31" y="53"/>
                        <a:pt x="24" y="58"/>
                      </a:cubicBezTo>
                      <a:cubicBezTo>
                        <a:pt x="21" y="60"/>
                        <a:pt x="17" y="59"/>
                        <a:pt x="15" y="57"/>
                      </a:cubicBezTo>
                      <a:cubicBezTo>
                        <a:pt x="4" y="48"/>
                        <a:pt x="1" y="36"/>
                        <a:pt x="0" y="23"/>
                      </a:cubicBezTo>
                      <a:cubicBezTo>
                        <a:pt x="0" y="20"/>
                        <a:pt x="3" y="17"/>
                        <a:pt x="6" y="16"/>
                      </a:cubicBezTo>
                      <a:cubicBezTo>
                        <a:pt x="12" y="15"/>
                        <a:pt x="16" y="11"/>
                        <a:pt x="20" y="7"/>
                      </a:cubicBezTo>
                      <a:cubicBezTo>
                        <a:pt x="26" y="1"/>
                        <a:pt x="33" y="0"/>
                        <a:pt x="41" y="3"/>
                      </a:cubicBezTo>
                      <a:cubicBezTo>
                        <a:pt x="46" y="5"/>
                        <a:pt x="51" y="7"/>
                        <a:pt x="55" y="9"/>
                      </a:cubicBezTo>
                      <a:cubicBezTo>
                        <a:pt x="57" y="9"/>
                        <a:pt x="57" y="11"/>
                        <a:pt x="58" y="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ffectLst>
                      <a:outerShdw dist="25400" dir="2700000" sx="101000" sy="101000" algn="tl" rotWithShape="0">
                        <a:prstClr val="black">
                          <a:alpha val="70000"/>
                        </a:prstClr>
                      </a:outerShdw>
                    </a:effectLst>
                  </a:endParaRPr>
                </a:p>
              </p:txBody>
            </p:sp>
          </p:grpSp>
        </p:grpSp>
        <p:sp>
          <p:nvSpPr>
            <p:cNvPr id="46" name="矩形 45"/>
            <p:cNvSpPr/>
            <p:nvPr userDrawn="1"/>
          </p:nvSpPr>
          <p:spPr>
            <a:xfrm>
              <a:off x="10449443" y="947638"/>
              <a:ext cx="1046011" cy="76944"/>
            </a:xfrm>
            <a:prstGeom prst="rect">
              <a:avLst/>
            </a:prstGeom>
            <a:noFill/>
          </p:spPr>
          <p:txBody>
            <a:bodyPr wrap="square" lIns="0" tIns="0" rIns="0" bIns="0" rtlCol="0">
              <a:normAutofit/>
            </a:bodyPr>
            <a:lstStyle/>
            <a:p>
              <a:pPr algn="dist"/>
              <a:r>
                <a:rPr lang="en-US" altLang="zh-CN" sz="500">
                  <a:solidFill>
                    <a:schemeClr val="accent1">
                      <a:alpha val="90000"/>
                    </a:schemeClr>
                  </a:solidFill>
                  <a:latin typeface="+mj-lt"/>
                  <a:ea typeface="思源黑体 CN ExtraLight" panose="020B0200000000000000" pitchFamily="34" charset="-122"/>
                </a:rPr>
                <a:t>XINJIANG UNIVERSITY</a:t>
              </a:r>
              <a:endParaRPr lang="zh-CN" altLang="en-US" sz="500">
                <a:solidFill>
                  <a:schemeClr val="accent1">
                    <a:alpha val="90000"/>
                  </a:schemeClr>
                </a:solidFill>
                <a:latin typeface="+mj-lt"/>
                <a:ea typeface="思源黑体 CN ExtraLight" panose="020B0200000000000000" pitchFamily="34" charset="-122"/>
              </a:endParaRPr>
            </a:p>
          </p:txBody>
        </p:sp>
      </p:grpSp>
    </p:spTree>
    <p:extLst>
      <p:ext uri="{BB962C8B-B14F-4D97-AF65-F5344CB8AC3E}">
        <p14:creationId xmlns:p14="http://schemas.microsoft.com/office/powerpoint/2010/main" val="415396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177013"/>
            <a:ext cx="10858500" cy="535531"/>
          </a:xfrm>
          <a:prstGeom prst="rect">
            <a:avLst/>
          </a:prstGeom>
        </p:spPr>
        <p:txBody>
          <a:bodyPr vert="horz" lIns="0" tIns="0" rIns="0" bIns="0" rtlCol="0" anchor="ctr">
            <a:normAutofit/>
          </a:bodyPr>
          <a:lstStyle/>
          <a:p>
            <a:r>
              <a:rPr lang="zh-CN" altLang="en-US"/>
              <a:t>单击此处编辑母版标题样式</a:t>
            </a:r>
          </a:p>
        </p:txBody>
      </p:sp>
      <p:sp>
        <p:nvSpPr>
          <p:cNvPr id="3" name="文本占位符 2"/>
          <p:cNvSpPr>
            <a:spLocks noGrp="1"/>
          </p:cNvSpPr>
          <p:nvPr>
            <p:ph type="body" idx="1"/>
          </p:nvPr>
        </p:nvSpPr>
        <p:spPr>
          <a:xfrm>
            <a:off x="660400" y="1825625"/>
            <a:ext cx="4387088" cy="4351338"/>
          </a:xfrm>
          <a:prstGeom prst="rect">
            <a:avLst/>
          </a:prstGeom>
        </p:spPr>
        <p:txBody>
          <a:bodyPr vert="horz" lIns="0" tIns="0" rIns="0" bIns="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64DFA-AF57-F54B-B930-02FA44BE5CB0}" type="datetime1">
              <a:rPr lang="zh-CN" altLang="en-US" smtClean="0"/>
              <a:t>2020/10/25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525F8-76F3-43DE-8675-D85D1F37099F}" type="slidenum">
              <a:rPr lang="zh-CN" altLang="en-US" smtClean="0"/>
              <a:t>‹#›</a:t>
            </a:fld>
            <a:endParaRPr lang="zh-CN" altLang="en-US"/>
          </a:p>
        </p:txBody>
      </p:sp>
    </p:spTree>
    <p:extLst>
      <p:ext uri="{BB962C8B-B14F-4D97-AF65-F5344CB8AC3E}">
        <p14:creationId xmlns:p14="http://schemas.microsoft.com/office/powerpoint/2010/main" val="32356205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8" r:id="rId4"/>
    <p:sldLayoutId id="2147483659" r:id="rId5"/>
    <p:sldLayoutId id="2147483651" r:id="rId6"/>
    <p:sldLayoutId id="2147483661" r:id="rId7"/>
    <p:sldLayoutId id="2147483662" r:id="rId8"/>
    <p:sldLayoutId id="2147483654" r:id="rId9"/>
    <p:sldLayoutId id="2147483655" r:id="rId10"/>
  </p:sldLayoutIdLst>
  <p:hf hdr="0" dt="0"/>
  <p:txStyles>
    <p:titleStyle>
      <a:lvl1pPr algn="l" defTabSz="914400" rtl="0" eaLnBrk="1" latinLnBrk="0" hangingPunct="1">
        <a:lnSpc>
          <a:spcPct val="90000"/>
        </a:lnSpc>
        <a:spcBef>
          <a:spcPct val="0"/>
        </a:spcBef>
        <a:buNone/>
        <a:defRPr sz="32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0264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4">
          <p15:clr>
            <a:srgbClr val="F26B43"/>
          </p15:clr>
        </p15:guide>
        <p15:guide id="2" pos="3840">
          <p15:clr>
            <a:srgbClr val="F26B43"/>
          </p15:clr>
        </p15:guide>
        <p15:guide id="3" pos="192">
          <p15:clr>
            <a:srgbClr val="F26B43"/>
          </p15:clr>
        </p15:guide>
        <p15:guide id="4" pos="7488">
          <p15:clr>
            <a:srgbClr val="F26B43"/>
          </p15:clr>
        </p15:guide>
        <p15:guide id="5" orient="horz" pos="432">
          <p15:clr>
            <a:srgbClr val="F26B43"/>
          </p15:clr>
        </p15:guide>
        <p15:guide id="6" orient="horz" pos="472">
          <p15:clr>
            <a:srgbClr val="F26B43"/>
          </p15:clr>
        </p15:guide>
        <p15:guide id="7" orient="horz" pos="4104">
          <p15:clr>
            <a:srgbClr val="F26B43"/>
          </p15:clr>
        </p15:guide>
        <p15:guide id="8" orient="horz" pos="40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853886"/>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4">
          <p15:clr>
            <a:srgbClr val="F26B43"/>
          </p15:clr>
        </p15:guide>
        <p15:guide id="2" pos="3840">
          <p15:clr>
            <a:srgbClr val="F26B43"/>
          </p15:clr>
        </p15:guide>
        <p15:guide id="3" pos="192">
          <p15:clr>
            <a:srgbClr val="F26B43"/>
          </p15:clr>
        </p15:guide>
        <p15:guide id="4" pos="7488">
          <p15:clr>
            <a:srgbClr val="F26B43"/>
          </p15:clr>
        </p15:guide>
        <p15:guide id="5" orient="horz" pos="432">
          <p15:clr>
            <a:srgbClr val="F26B43"/>
          </p15:clr>
        </p15:guide>
        <p15:guide id="6" orient="horz" pos="472">
          <p15:clr>
            <a:srgbClr val="F26B43"/>
          </p15:clr>
        </p15:guide>
        <p15:guide id="7" orient="horz" pos="4104">
          <p15:clr>
            <a:srgbClr val="F26B43"/>
          </p15:clr>
        </p15:guide>
        <p15:guide id="8"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7C4552-4785-4233-851C-4417B5A1CD3D}"/>
              </a:ext>
            </a:extLst>
          </p:cNvPr>
          <p:cNvSpPr txBox="1"/>
          <p:nvPr/>
        </p:nvSpPr>
        <p:spPr>
          <a:xfrm>
            <a:off x="-4" y="3429000"/>
            <a:ext cx="12328638" cy="1158074"/>
          </a:xfrm>
          <a:prstGeom prst="rect">
            <a:avLst/>
          </a:prstGeom>
          <a:noFill/>
        </p:spPr>
        <p:txBody>
          <a:bodyPr wrap="square" rtlCol="0">
            <a:spAutoFit/>
          </a:bodyPr>
          <a:lstStyle/>
          <a:p>
            <a:pPr lvl="0" algn="ctr">
              <a:lnSpc>
                <a:spcPct val="130000"/>
              </a:lnSpc>
            </a:pPr>
            <a:r>
              <a:rPr lang="en-US" altLang="zh-CN" sz="2800" b="1" spc="300" dirty="0">
                <a:solidFill>
                  <a:srgbClr val="B40000"/>
                </a:solidFill>
                <a:latin typeface="Times New Roman" panose="02020603050405020304" pitchFamily="18" charset="0"/>
                <a:cs typeface="Times New Roman" panose="02020603050405020304" pitchFamily="18" charset="0"/>
              </a:rPr>
              <a:t>YuQ: A Chinese-Uyghur Medical-domain Neural Machine Translation Dataset Towards Knowledge-driven</a:t>
            </a:r>
          </a:p>
        </p:txBody>
      </p:sp>
      <p:sp>
        <p:nvSpPr>
          <p:cNvPr id="3" name="文本框 2">
            <a:extLst>
              <a:ext uri="{FF2B5EF4-FFF2-40B4-BE49-F238E27FC236}">
                <a16:creationId xmlns:a16="http://schemas.microsoft.com/office/drawing/2014/main" id="{497FB39A-5C3A-42A0-8CE0-8EDA0762E089}"/>
              </a:ext>
            </a:extLst>
          </p:cNvPr>
          <p:cNvSpPr txBox="1"/>
          <p:nvPr/>
        </p:nvSpPr>
        <p:spPr>
          <a:xfrm>
            <a:off x="-4" y="4587074"/>
            <a:ext cx="12192000" cy="1005788"/>
          </a:xfrm>
          <a:prstGeom prst="rect">
            <a:avLst/>
          </a:prstGeom>
          <a:noFill/>
        </p:spPr>
        <p:txBody>
          <a:bodyPr wrap="square" rtlCol="0">
            <a:spAutoFit/>
          </a:bodyPr>
          <a:lstStyle/>
          <a:p>
            <a:pPr lvl="0" algn="ctr">
              <a:lnSpc>
                <a:spcPct val="130000"/>
              </a:lnSpc>
            </a:pPr>
            <a:r>
              <a:rPr lang="en-US" altLang="zh-CN" sz="2400" dirty="0">
                <a:solidFill>
                  <a:srgbClr val="000000">
                    <a:lumMod val="85000"/>
                    <a:lumOff val="15000"/>
                  </a:srgbClr>
                </a:solidFill>
                <a:latin typeface="Times New Roman" panose="02020603050405020304" pitchFamily="18" charset="0"/>
                <a:cs typeface="Times New Roman" panose="02020603050405020304" pitchFamily="18" charset="0"/>
              </a:rPr>
              <a:t>Qing Yu*,  </a:t>
            </a:r>
            <a:r>
              <a:rPr lang="en-US" altLang="zh-CN" sz="2400" dirty="0" err="1">
                <a:solidFill>
                  <a:srgbClr val="000000">
                    <a:lumMod val="85000"/>
                    <a:lumOff val="15000"/>
                  </a:srgbClr>
                </a:solidFill>
                <a:latin typeface="Times New Roman" panose="02020603050405020304" pitchFamily="18" charset="0"/>
                <a:cs typeface="Times New Roman" panose="02020603050405020304" pitchFamily="18" charset="0"/>
              </a:rPr>
              <a:t>Zhe</a:t>
            </a:r>
            <a:r>
              <a:rPr lang="en-US" altLang="zh-CN" sz="2400" dirty="0">
                <a:solidFill>
                  <a:srgbClr val="000000">
                    <a:lumMod val="85000"/>
                    <a:lumOff val="15000"/>
                  </a:srgbClr>
                </a:solidFill>
                <a:latin typeface="Times New Roman" panose="02020603050405020304" pitchFamily="18" charset="0"/>
                <a:cs typeface="Times New Roman" panose="02020603050405020304" pitchFamily="18" charset="0"/>
              </a:rPr>
              <a:t> Li*, Jiabao Sheng, Jing Sun, </a:t>
            </a:r>
            <a:r>
              <a:rPr lang="en-US" altLang="zh-CN" sz="2400" dirty="0" err="1">
                <a:solidFill>
                  <a:srgbClr val="000000">
                    <a:lumMod val="85000"/>
                    <a:lumOff val="15000"/>
                  </a:srgbClr>
                </a:solidFill>
                <a:latin typeface="Times New Roman" panose="02020603050405020304" pitchFamily="18" charset="0"/>
                <a:cs typeface="Times New Roman" panose="02020603050405020304" pitchFamily="18" charset="0"/>
              </a:rPr>
              <a:t>Wushour</a:t>
            </a:r>
            <a:r>
              <a:rPr lang="en-US" altLang="zh-CN" sz="2400" dirty="0">
                <a:solidFill>
                  <a:srgbClr val="000000">
                    <a:lumMod val="85000"/>
                    <a:lumOff val="15000"/>
                  </a:srgbClr>
                </a:solidFill>
                <a:latin typeface="Times New Roman" panose="02020603050405020304" pitchFamily="18" charset="0"/>
                <a:cs typeface="Times New Roman" panose="02020603050405020304" pitchFamily="18" charset="0"/>
              </a:rPr>
              <a:t> </a:t>
            </a:r>
            <a:r>
              <a:rPr lang="en-US" altLang="zh-CN" sz="2400" dirty="0" err="1">
                <a:solidFill>
                  <a:srgbClr val="000000">
                    <a:lumMod val="85000"/>
                    <a:lumOff val="15000"/>
                  </a:srgbClr>
                </a:solidFill>
                <a:latin typeface="Times New Roman" panose="02020603050405020304" pitchFamily="18" charset="0"/>
                <a:cs typeface="Times New Roman" panose="02020603050405020304" pitchFamily="18" charset="0"/>
              </a:rPr>
              <a:t>Silamu</a:t>
            </a:r>
            <a:endParaRPr lang="en-US" altLang="zh-CN" sz="2400" dirty="0">
              <a:solidFill>
                <a:srgbClr val="000000">
                  <a:lumMod val="85000"/>
                  <a:lumOff val="15000"/>
                </a:srgbClr>
              </a:solidFill>
              <a:latin typeface="Times New Roman" panose="02020603050405020304" pitchFamily="18" charset="0"/>
              <a:cs typeface="Times New Roman" panose="02020603050405020304" pitchFamily="18" charset="0"/>
            </a:endParaRPr>
          </a:p>
          <a:p>
            <a:pPr lvl="0" algn="ctr">
              <a:lnSpc>
                <a:spcPct val="130000"/>
              </a:lnSpc>
            </a:pPr>
            <a:r>
              <a:rPr lang="en-US" altLang="zh-CN" sz="2400" dirty="0">
                <a:solidFill>
                  <a:srgbClr val="000000">
                    <a:lumMod val="85000"/>
                    <a:lumOff val="15000"/>
                  </a:srgbClr>
                </a:solidFill>
                <a:latin typeface="Times New Roman" panose="02020603050405020304" pitchFamily="18" charset="0"/>
                <a:cs typeface="Times New Roman" panose="02020603050405020304" pitchFamily="18" charset="0"/>
              </a:rPr>
              <a:t>Xinjiang Laboratory of Multilingual Information Technology</a:t>
            </a:r>
          </a:p>
        </p:txBody>
      </p:sp>
      <p:grpSp>
        <p:nvGrpSpPr>
          <p:cNvPr id="4" name="组合 3">
            <a:extLst>
              <a:ext uri="{FF2B5EF4-FFF2-40B4-BE49-F238E27FC236}">
                <a16:creationId xmlns:a16="http://schemas.microsoft.com/office/drawing/2014/main" id="{E2FD52A0-F4A4-4F29-97DC-66049F2EFB16}"/>
              </a:ext>
            </a:extLst>
          </p:cNvPr>
          <p:cNvGrpSpPr/>
          <p:nvPr/>
        </p:nvGrpSpPr>
        <p:grpSpPr>
          <a:xfrm>
            <a:off x="4885076" y="5884120"/>
            <a:ext cx="2418477" cy="544010"/>
            <a:chOff x="5036916" y="5681339"/>
            <a:chExt cx="2118168" cy="544010"/>
          </a:xfrm>
        </p:grpSpPr>
        <p:sp>
          <p:nvSpPr>
            <p:cNvPr id="5" name="矩形: 圆角 4">
              <a:extLst>
                <a:ext uri="{FF2B5EF4-FFF2-40B4-BE49-F238E27FC236}">
                  <a16:creationId xmlns:a16="http://schemas.microsoft.com/office/drawing/2014/main" id="{0762C183-A78C-4DA7-8970-25B3A45653D9}"/>
                </a:ext>
              </a:extLst>
            </p:cNvPr>
            <p:cNvSpPr/>
            <p:nvPr/>
          </p:nvSpPr>
          <p:spPr>
            <a:xfrm>
              <a:off x="5036916" y="5681339"/>
              <a:ext cx="2118168" cy="5440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4F9952C7-C740-4F5C-BA7D-B6CF471A975D}"/>
                </a:ext>
              </a:extLst>
            </p:cNvPr>
            <p:cNvSpPr txBox="1"/>
            <p:nvPr/>
          </p:nvSpPr>
          <p:spPr>
            <a:xfrm>
              <a:off x="5133392" y="5768678"/>
              <a:ext cx="194896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Xinjiang University</a:t>
              </a:r>
            </a:p>
          </p:txBody>
        </p:sp>
      </p:grpSp>
      <p:cxnSp>
        <p:nvCxnSpPr>
          <p:cNvPr id="7" name="直接连接符 6">
            <a:extLst>
              <a:ext uri="{FF2B5EF4-FFF2-40B4-BE49-F238E27FC236}">
                <a16:creationId xmlns:a16="http://schemas.microsoft.com/office/drawing/2014/main" id="{E4E0D4DF-F61B-46CE-A00C-F6BF2B8D73DF}"/>
              </a:ext>
            </a:extLst>
          </p:cNvPr>
          <p:cNvCxnSpPr>
            <a:cxnSpLocks/>
          </p:cNvCxnSpPr>
          <p:nvPr/>
        </p:nvCxnSpPr>
        <p:spPr>
          <a:xfrm>
            <a:off x="5163950" y="5623957"/>
            <a:ext cx="1887851"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6678AFC6-EB37-41A0-8A49-08B8D1F473AB}"/>
              </a:ext>
            </a:extLst>
          </p:cNvPr>
          <p:cNvPicPr>
            <a:picLocks noChangeAspect="1"/>
          </p:cNvPicPr>
          <p:nvPr/>
        </p:nvPicPr>
        <p:blipFill rotWithShape="1">
          <a:blip r:embed="rId2">
            <a:extLst>
              <a:ext uri="{28A0092B-C50C-407E-A947-70E740481C1C}">
                <a14:useLocalDpi xmlns:a14="http://schemas.microsoft.com/office/drawing/2010/main" val="0"/>
              </a:ext>
            </a:extLst>
          </a:blip>
          <a:srcRect b="18937"/>
          <a:stretch/>
        </p:blipFill>
        <p:spPr>
          <a:xfrm>
            <a:off x="11876" y="-30930"/>
            <a:ext cx="12192000" cy="2826554"/>
          </a:xfrm>
          <a:prstGeom prst="rect">
            <a:avLst/>
          </a:prstGeom>
        </p:spPr>
      </p:pic>
      <p:sp>
        <p:nvSpPr>
          <p:cNvPr id="9" name="矩形: 圆角 8">
            <a:extLst>
              <a:ext uri="{FF2B5EF4-FFF2-40B4-BE49-F238E27FC236}">
                <a16:creationId xmlns:a16="http://schemas.microsoft.com/office/drawing/2014/main" id="{5BAD405C-C56D-4E3F-98A9-BCA0491ED5D7}"/>
              </a:ext>
            </a:extLst>
          </p:cNvPr>
          <p:cNvSpPr/>
          <p:nvPr/>
        </p:nvSpPr>
        <p:spPr>
          <a:xfrm>
            <a:off x="0" y="-30930"/>
            <a:ext cx="12191996" cy="2823482"/>
          </a:xfrm>
          <a:prstGeom prst="roundRect">
            <a:avLst>
              <a:gd name="adj" fmla="val 0"/>
            </a:avLst>
          </a:prstGeom>
          <a:solidFill>
            <a:srgbClr val="C00000">
              <a:alpha val="5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方正黑体简体"/>
              <a:ea typeface="方正黑体简体"/>
              <a:cs typeface="+mn-cs"/>
            </a:endParaRPr>
          </a:p>
        </p:txBody>
      </p:sp>
      <p:sp>
        <p:nvSpPr>
          <p:cNvPr id="10" name="椭圆 9">
            <a:extLst>
              <a:ext uri="{FF2B5EF4-FFF2-40B4-BE49-F238E27FC236}">
                <a16:creationId xmlns:a16="http://schemas.microsoft.com/office/drawing/2014/main" id="{C2A64C3F-8284-4D02-BC19-A67709C7A39B}"/>
              </a:ext>
            </a:extLst>
          </p:cNvPr>
          <p:cNvSpPr/>
          <p:nvPr/>
        </p:nvSpPr>
        <p:spPr>
          <a:xfrm>
            <a:off x="5366905" y="2114002"/>
            <a:ext cx="1470126" cy="1470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14422CD7-932A-405C-BD18-58718B8A7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988" y="2237078"/>
            <a:ext cx="1114020" cy="11140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3" name="灯片编号占位符 12">
            <a:extLst>
              <a:ext uri="{FF2B5EF4-FFF2-40B4-BE49-F238E27FC236}">
                <a16:creationId xmlns:a16="http://schemas.microsoft.com/office/drawing/2014/main" id="{4A7ED2A1-A4D8-5246-926F-7B7E24A548D3}"/>
              </a:ext>
            </a:extLst>
          </p:cNvPr>
          <p:cNvSpPr>
            <a:spLocks noGrp="1"/>
          </p:cNvSpPr>
          <p:nvPr>
            <p:ph type="sldNum" sz="quarter" idx="12"/>
          </p:nvPr>
        </p:nvSpPr>
        <p:spPr/>
        <p:txBody>
          <a:bodyPr/>
          <a:lstStyle/>
          <a:p>
            <a:fld id="{CB2525F8-76F3-43DE-8675-D85D1F37099F}" type="slidenum">
              <a:rPr lang="zh-CN" altLang="en-US" smtClean="0"/>
              <a:t>1</a:t>
            </a:fld>
            <a:endParaRPr lang="zh-CN" altLang="en-US"/>
          </a:p>
        </p:txBody>
      </p:sp>
    </p:spTree>
    <p:extLst>
      <p:ext uri="{BB962C8B-B14F-4D97-AF65-F5344CB8AC3E}">
        <p14:creationId xmlns:p14="http://schemas.microsoft.com/office/powerpoint/2010/main" val="340414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2"/>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197522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Overview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430782"/>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Example Data</a:t>
            </a:r>
          </a:p>
        </p:txBody>
      </p:sp>
      <p:sp>
        <p:nvSpPr>
          <p:cNvPr id="4" name="矩形 3">
            <a:extLst>
              <a:ext uri="{FF2B5EF4-FFF2-40B4-BE49-F238E27FC236}">
                <a16:creationId xmlns:a16="http://schemas.microsoft.com/office/drawing/2014/main" id="{B9C8E45A-0D8E-483F-9DAF-4A9049F277E6}"/>
              </a:ext>
            </a:extLst>
          </p:cNvPr>
          <p:cNvSpPr/>
          <p:nvPr/>
        </p:nvSpPr>
        <p:spPr>
          <a:xfrm>
            <a:off x="3613532" y="2321610"/>
            <a:ext cx="4964936" cy="4154595"/>
          </a:xfrm>
          <a:prstGeom prst="rect">
            <a:avLst/>
          </a:prstGeom>
          <a:solidFill>
            <a:schemeClr val="bg1"/>
          </a:solidFill>
          <a:ln>
            <a:noFill/>
          </a:ln>
          <a:effectLst>
            <a:outerShdw blurRad="241300" dist="50800" dir="4560000" sx="102000" sy="102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9" name="图片 8">
            <a:extLst>
              <a:ext uri="{FF2B5EF4-FFF2-40B4-BE49-F238E27FC236}">
                <a16:creationId xmlns:a16="http://schemas.microsoft.com/office/drawing/2014/main" id="{94973E1C-F890-4D82-AB90-53DAE2491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943" y="2041451"/>
            <a:ext cx="5198525" cy="4434754"/>
          </a:xfrm>
          <a:prstGeom prst="rect">
            <a:avLst/>
          </a:prstGeom>
        </p:spPr>
      </p:pic>
      <p:sp>
        <p:nvSpPr>
          <p:cNvPr id="8" name="灯片编号占位符 7">
            <a:extLst>
              <a:ext uri="{FF2B5EF4-FFF2-40B4-BE49-F238E27FC236}">
                <a16:creationId xmlns:a16="http://schemas.microsoft.com/office/drawing/2014/main" id="{46498DAD-1950-1941-A9FA-C320656910BD}"/>
              </a:ext>
            </a:extLst>
          </p:cNvPr>
          <p:cNvSpPr>
            <a:spLocks noGrp="1"/>
          </p:cNvSpPr>
          <p:nvPr>
            <p:ph type="sldNum" sz="quarter" idx="12"/>
          </p:nvPr>
        </p:nvSpPr>
        <p:spPr/>
        <p:txBody>
          <a:bodyPr/>
          <a:lstStyle/>
          <a:p>
            <a:fld id="{CB2525F8-76F3-43DE-8675-D85D1F37099F}" type="slidenum">
              <a:rPr lang="zh-CN" altLang="en-US" smtClean="0"/>
              <a:t>10</a:t>
            </a:fld>
            <a:endParaRPr lang="zh-CN" altLang="en-US"/>
          </a:p>
        </p:txBody>
      </p:sp>
    </p:spTree>
    <p:extLst>
      <p:ext uri="{BB962C8B-B14F-4D97-AF65-F5344CB8AC3E}">
        <p14:creationId xmlns:p14="http://schemas.microsoft.com/office/powerpoint/2010/main" val="282069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F00D790-90A4-4209-9AF5-ADEFE2CB9A06}"/>
              </a:ext>
            </a:extLst>
          </p:cNvPr>
          <p:cNvPicPr>
            <a:picLocks noChangeAspect="1"/>
          </p:cNvPicPr>
          <p:nvPr/>
        </p:nvPicPr>
        <p:blipFill rotWithShape="1">
          <a:blip r:embed="rId2">
            <a:extLst>
              <a:ext uri="{28A0092B-C50C-407E-A947-70E740481C1C}">
                <a14:useLocalDpi xmlns:a14="http://schemas.microsoft.com/office/drawing/2010/main" val="0"/>
              </a:ext>
            </a:extLst>
          </a:blip>
          <a:srcRect t="14325" b="20006"/>
          <a:stretch/>
        </p:blipFill>
        <p:spPr>
          <a:xfrm>
            <a:off x="0" y="1514028"/>
            <a:ext cx="12168248" cy="3829944"/>
          </a:xfrm>
          <a:prstGeom prst="rect">
            <a:avLst/>
          </a:prstGeom>
        </p:spPr>
      </p:pic>
      <p:sp>
        <p:nvSpPr>
          <p:cNvPr id="17" name="矩形: 圆角 16">
            <a:extLst>
              <a:ext uri="{FF2B5EF4-FFF2-40B4-BE49-F238E27FC236}">
                <a16:creationId xmlns:a16="http://schemas.microsoft.com/office/drawing/2014/main" id="{17CEAF34-E16B-4E52-BFC0-55284155A9D3}"/>
              </a:ext>
            </a:extLst>
          </p:cNvPr>
          <p:cNvSpPr/>
          <p:nvPr/>
        </p:nvSpPr>
        <p:spPr>
          <a:xfrm>
            <a:off x="0" y="1514028"/>
            <a:ext cx="12168244" cy="3829944"/>
          </a:xfrm>
          <a:prstGeom prst="roundRect">
            <a:avLst>
              <a:gd name="adj" fmla="val 0"/>
            </a:avLst>
          </a:prstGeom>
          <a:solidFill>
            <a:srgbClr val="C00000">
              <a:alpha val="6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57351"/>
            <a:ext cx="2324684" cy="767255"/>
          </a:xfrm>
          <a:prstGeom prst="rect">
            <a:avLst/>
          </a:prstGeom>
          <a:ln>
            <a:noFill/>
          </a:ln>
          <a:effectLst>
            <a:softEdge rad="112500"/>
          </a:effectLst>
        </p:spPr>
      </p:pic>
      <p:sp>
        <p:nvSpPr>
          <p:cNvPr id="5" name="文本框 4">
            <a:extLst>
              <a:ext uri="{FF2B5EF4-FFF2-40B4-BE49-F238E27FC236}">
                <a16:creationId xmlns:a16="http://schemas.microsoft.com/office/drawing/2014/main" id="{0FBB3CE5-7E5A-4B3B-9339-AB2D3CA2C28F}"/>
              </a:ext>
            </a:extLst>
          </p:cNvPr>
          <p:cNvSpPr txBox="1"/>
          <p:nvPr/>
        </p:nvSpPr>
        <p:spPr>
          <a:xfrm>
            <a:off x="4214648" y="2016928"/>
            <a:ext cx="3762703"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Times New Roman" panose="02020603050405020304" pitchFamily="18" charset="0"/>
                <a:ea typeface="方正黑体简体"/>
                <a:cs typeface="Times New Roman" panose="02020603050405020304" pitchFamily="18" charset="0"/>
              </a:rPr>
              <a:t>Chapter 03</a:t>
            </a:r>
            <a:endParaRPr kumimoji="0" lang="zh-CN" altLang="en-US" sz="4400" b="1" i="0" u="none" strike="noStrike" kern="1200" cap="none" spc="0" normalizeH="0" baseline="0" noProof="0" dirty="0">
              <a:ln>
                <a:noFill/>
              </a:ln>
              <a:solidFill>
                <a:prstClr val="white"/>
              </a:solidFill>
              <a:effectLst/>
              <a:uLnTx/>
              <a:uFillTx/>
              <a:latin typeface="Times New Roman" panose="02020603050405020304" pitchFamily="18" charset="0"/>
              <a:ea typeface="方正黑体简体"/>
              <a:cs typeface="Times New Roman" panose="02020603050405020304" pitchFamily="18" charset="0"/>
            </a:endParaRPr>
          </a:p>
        </p:txBody>
      </p:sp>
      <p:sp>
        <p:nvSpPr>
          <p:cNvPr id="6" name="文本框 5">
            <a:extLst>
              <a:ext uri="{FF2B5EF4-FFF2-40B4-BE49-F238E27FC236}">
                <a16:creationId xmlns:a16="http://schemas.microsoft.com/office/drawing/2014/main" id="{F8F8C35E-BD45-4698-8617-C37C440201CE}"/>
              </a:ext>
            </a:extLst>
          </p:cNvPr>
          <p:cNvSpPr txBox="1"/>
          <p:nvPr/>
        </p:nvSpPr>
        <p:spPr>
          <a:xfrm>
            <a:off x="1548906" y="2828835"/>
            <a:ext cx="9070427" cy="132343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Times New Roman" panose="02020603050405020304" pitchFamily="18" charset="0"/>
                <a:ea typeface="方正黑体简体"/>
                <a:cs typeface="Times New Roman" panose="02020603050405020304" pitchFamily="18" charset="0"/>
              </a:rPr>
              <a:t>Dataset Collection</a:t>
            </a:r>
          </a:p>
        </p:txBody>
      </p:sp>
      <p:sp>
        <p:nvSpPr>
          <p:cNvPr id="7" name="文本框 6">
            <a:extLst>
              <a:ext uri="{FF2B5EF4-FFF2-40B4-BE49-F238E27FC236}">
                <a16:creationId xmlns:a16="http://schemas.microsoft.com/office/drawing/2014/main" id="{BA104AFB-1B3D-4E11-B49D-C5EF4CF1825E}"/>
              </a:ext>
            </a:extLst>
          </p:cNvPr>
          <p:cNvSpPr txBox="1"/>
          <p:nvPr/>
        </p:nvSpPr>
        <p:spPr>
          <a:xfrm>
            <a:off x="5239189" y="3948042"/>
            <a:ext cx="5135674" cy="1254574"/>
          </a:xfrm>
          <a:prstGeom prst="rect">
            <a:avLst/>
          </a:prstGeom>
          <a:noFill/>
        </p:spPr>
        <p:txBody>
          <a:bodyPr wrap="square" rtlCol="0">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方正黑体简体"/>
                <a:cs typeface="Times New Roman" panose="02020603050405020304" pitchFamily="18" charset="0"/>
              </a:rPr>
              <a:t>Background </a:t>
            </a:r>
          </a:p>
          <a:p>
            <a:pPr marL="285750" lvl="0" indent="-285750">
              <a:lnSpc>
                <a:spcPct val="130000"/>
              </a:lnSpc>
              <a:buFont typeface="Wingdings" panose="05000000000000000000" pitchFamily="2" charset="2"/>
              <a:buChar char="l"/>
            </a:pPr>
            <a:r>
              <a:rPr lang="en-US" altLang="zh-CN" sz="2000" b="1" dirty="0">
                <a:solidFill>
                  <a:prstClr val="white"/>
                </a:solidFill>
                <a:latin typeface="Times New Roman" panose="02020603050405020304" pitchFamily="18" charset="0"/>
                <a:ea typeface="方正黑体简体"/>
                <a:cs typeface="Times New Roman" panose="02020603050405020304" pitchFamily="18" charset="0"/>
              </a:rPr>
              <a:t>NMT sentence Collection </a:t>
            </a:r>
          </a:p>
          <a:p>
            <a:pPr marL="285750" lvl="0" indent="-285750">
              <a:lnSpc>
                <a:spcPct val="130000"/>
              </a:lnSpc>
              <a:buFont typeface="Wingdings" panose="05000000000000000000" pitchFamily="2" charset="2"/>
              <a:buChar char="l"/>
            </a:pPr>
            <a:r>
              <a:rPr lang="en-US" altLang="zh-CN" sz="2000" b="1" dirty="0">
                <a:solidFill>
                  <a:prstClr val="white"/>
                </a:solidFill>
                <a:latin typeface="Times New Roman" panose="02020603050405020304" pitchFamily="18" charset="0"/>
                <a:ea typeface="方正黑体简体"/>
                <a:cs typeface="Times New Roman" panose="02020603050405020304" pitchFamily="18" charset="0"/>
              </a:rPr>
              <a:t>Statistics</a:t>
            </a:r>
            <a:endPar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方正黑体简体"/>
              <a:cs typeface="Times New Roman" panose="02020603050405020304" pitchFamily="18" charset="0"/>
            </a:endParaRPr>
          </a:p>
        </p:txBody>
      </p:sp>
      <p:sp>
        <p:nvSpPr>
          <p:cNvPr id="3" name="灯片编号占位符 2">
            <a:extLst>
              <a:ext uri="{FF2B5EF4-FFF2-40B4-BE49-F238E27FC236}">
                <a16:creationId xmlns:a16="http://schemas.microsoft.com/office/drawing/2014/main" id="{ACDCC1D9-5455-1B46-B8D8-126E184AA4D6}"/>
              </a:ext>
            </a:extLst>
          </p:cNvPr>
          <p:cNvSpPr>
            <a:spLocks noGrp="1"/>
          </p:cNvSpPr>
          <p:nvPr>
            <p:ph type="sldNum" sz="quarter" idx="12"/>
          </p:nvPr>
        </p:nvSpPr>
        <p:spPr/>
        <p:txBody>
          <a:bodyPr/>
          <a:lstStyle/>
          <a:p>
            <a:fld id="{CB2525F8-76F3-43DE-8675-D85D1F37099F}" type="slidenum">
              <a:rPr lang="zh-CN" altLang="en-US" smtClean="0"/>
              <a:t>11</a:t>
            </a:fld>
            <a:endParaRPr lang="zh-CN" altLang="en-US"/>
          </a:p>
        </p:txBody>
      </p:sp>
    </p:spTree>
    <p:extLst>
      <p:ext uri="{BB962C8B-B14F-4D97-AF65-F5344CB8AC3E}">
        <p14:creationId xmlns:p14="http://schemas.microsoft.com/office/powerpoint/2010/main" val="409235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349005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Dataset Collection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552904"/>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Knowledge Graph Construction </a:t>
            </a:r>
            <a:endParaRPr kumimoji="0" lang="zh-CN" alt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文本框 31">
            <a:extLst>
              <a:ext uri="{FF2B5EF4-FFF2-40B4-BE49-F238E27FC236}">
                <a16:creationId xmlns:a16="http://schemas.microsoft.com/office/drawing/2014/main" id="{45AF1D86-6D07-4903-B80D-776D76E85EC1}"/>
              </a:ext>
            </a:extLst>
          </p:cNvPr>
          <p:cNvSpPr txBox="1"/>
          <p:nvPr/>
        </p:nvSpPr>
        <p:spPr>
          <a:xfrm>
            <a:off x="646166" y="2552134"/>
            <a:ext cx="10211019" cy="524567"/>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a:t>
            </a:r>
            <a:r>
              <a:rPr kumimoji="1"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iltering</a:t>
            </a: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the start entities which have few knowledge triples</a:t>
            </a:r>
          </a:p>
        </p:txBody>
      </p:sp>
      <p:sp>
        <p:nvSpPr>
          <p:cNvPr id="14" name="文本框 13">
            <a:extLst>
              <a:ext uri="{FF2B5EF4-FFF2-40B4-BE49-F238E27FC236}">
                <a16:creationId xmlns:a16="http://schemas.microsoft.com/office/drawing/2014/main" id="{1DBF5354-D397-44AE-93BC-CEEAD425E598}"/>
              </a:ext>
            </a:extLst>
          </p:cNvPr>
          <p:cNvSpPr txBox="1"/>
          <p:nvPr/>
        </p:nvSpPr>
        <p:spPr>
          <a:xfrm>
            <a:off x="646165" y="3426816"/>
            <a:ext cx="10211019" cy="1004699"/>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a:t>
            </a:r>
            <a:r>
              <a:rPr kumimoji="1"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iltering</a:t>
            </a: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the start entities, we built the knowledge graph. Given the start entities as seed, we build their </a:t>
            </a:r>
            <a:r>
              <a:rPr kumimoji="1"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neighbour</a:t>
            </a: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entities within three hops.</a:t>
            </a:r>
          </a:p>
        </p:txBody>
      </p:sp>
      <p:sp>
        <p:nvSpPr>
          <p:cNvPr id="19" name="文本框 18">
            <a:extLst>
              <a:ext uri="{FF2B5EF4-FFF2-40B4-BE49-F238E27FC236}">
                <a16:creationId xmlns:a16="http://schemas.microsoft.com/office/drawing/2014/main" id="{A09F50EB-972D-43DC-BF37-FAF6BEB6A5B4}"/>
              </a:ext>
            </a:extLst>
          </p:cNvPr>
          <p:cNvSpPr txBox="1"/>
          <p:nvPr/>
        </p:nvSpPr>
        <p:spPr>
          <a:xfrm>
            <a:off x="646164" y="4591176"/>
            <a:ext cx="10211019" cy="1485920"/>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We merged the start entities and these build entities (nodes in the graph) and relations (edges in the graph) into a domain-specific knowledge graph for medical domains. </a:t>
            </a:r>
          </a:p>
        </p:txBody>
      </p:sp>
      <p:pic>
        <p:nvPicPr>
          <p:cNvPr id="37" name="MH_Other_2">
            <a:extLst>
              <a:ext uri="{FF2B5EF4-FFF2-40B4-BE49-F238E27FC236}">
                <a16:creationId xmlns:a16="http://schemas.microsoft.com/office/drawing/2014/main" id="{B543D900-A764-4215-95E8-8E0D9DD0CC20}"/>
              </a:ext>
            </a:extLst>
          </p:cNvPr>
          <p:cNvPicPr>
            <a:picLocks noChangeAspect="1"/>
          </p:cNvPicPr>
          <p:nvPr>
            <p:custDataLst>
              <p:tags r:id="rId1"/>
            </p:custDataLst>
          </p:nvPr>
        </p:nvPicPr>
        <p:blipFill>
          <a:blip r:embed="rId4"/>
          <a:srcRect t="50887"/>
          <a:stretch>
            <a:fillRect/>
          </a:stretch>
        </p:blipFill>
        <p:spPr>
          <a:xfrm>
            <a:off x="113715" y="2322382"/>
            <a:ext cx="10048839" cy="81998"/>
          </a:xfrm>
          <a:prstGeom prst="rect">
            <a:avLst/>
          </a:prstGeom>
          <a:noFill/>
          <a:ln w="9525">
            <a:noFill/>
          </a:ln>
        </p:spPr>
      </p:pic>
      <p:sp>
        <p:nvSpPr>
          <p:cNvPr id="7" name="灯片编号占位符 6">
            <a:extLst>
              <a:ext uri="{FF2B5EF4-FFF2-40B4-BE49-F238E27FC236}">
                <a16:creationId xmlns:a16="http://schemas.microsoft.com/office/drawing/2014/main" id="{8A4CCA8C-98DE-B34E-91E8-CA3B0B4DE549}"/>
              </a:ext>
            </a:extLst>
          </p:cNvPr>
          <p:cNvSpPr>
            <a:spLocks noGrp="1"/>
          </p:cNvSpPr>
          <p:nvPr>
            <p:ph type="sldNum" sz="quarter" idx="12"/>
          </p:nvPr>
        </p:nvSpPr>
        <p:spPr/>
        <p:txBody>
          <a:bodyPr/>
          <a:lstStyle/>
          <a:p>
            <a:fld id="{CB2525F8-76F3-43DE-8675-D85D1F37099F}" type="slidenum">
              <a:rPr lang="zh-CN" altLang="en-US" smtClean="0"/>
              <a:t>12</a:t>
            </a:fld>
            <a:endParaRPr lang="zh-CN" altLang="en-US"/>
          </a:p>
        </p:txBody>
      </p:sp>
    </p:spTree>
    <p:extLst>
      <p:ext uri="{BB962C8B-B14F-4D97-AF65-F5344CB8AC3E}">
        <p14:creationId xmlns:p14="http://schemas.microsoft.com/office/powerpoint/2010/main" val="13856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349005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Dataset Collection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328461"/>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Knowledge Graph Construction </a:t>
            </a:r>
          </a:p>
        </p:txBody>
      </p:sp>
      <p:pic>
        <p:nvPicPr>
          <p:cNvPr id="8" name="MH_Other_2">
            <a:extLst>
              <a:ext uri="{FF2B5EF4-FFF2-40B4-BE49-F238E27FC236}">
                <a16:creationId xmlns:a16="http://schemas.microsoft.com/office/drawing/2014/main" id="{49DE7270-C694-42F5-B81D-D70BA5D597C2}"/>
              </a:ext>
            </a:extLst>
          </p:cNvPr>
          <p:cNvPicPr>
            <a:picLocks noChangeAspect="1"/>
          </p:cNvPicPr>
          <p:nvPr>
            <p:custDataLst>
              <p:tags r:id="rId1"/>
            </p:custDataLst>
          </p:nvPr>
        </p:nvPicPr>
        <p:blipFill>
          <a:blip r:embed="rId4"/>
          <a:srcRect t="50887"/>
          <a:stretch>
            <a:fillRect/>
          </a:stretch>
        </p:blipFill>
        <p:spPr>
          <a:xfrm>
            <a:off x="692733" y="4079927"/>
            <a:ext cx="10048839" cy="81998"/>
          </a:xfrm>
          <a:prstGeom prst="rect">
            <a:avLst/>
          </a:prstGeom>
          <a:noFill/>
          <a:ln w="9525">
            <a:noFill/>
          </a:ln>
        </p:spPr>
      </p:pic>
      <p:pic>
        <p:nvPicPr>
          <p:cNvPr id="11" name="图片 10">
            <a:extLst>
              <a:ext uri="{FF2B5EF4-FFF2-40B4-BE49-F238E27FC236}">
                <a16:creationId xmlns:a16="http://schemas.microsoft.com/office/drawing/2014/main" id="{7199B6B8-E8C4-6D42-BA58-C552BEBC8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385" y="1888253"/>
            <a:ext cx="10017672" cy="2155102"/>
          </a:xfrm>
          <a:prstGeom prst="rect">
            <a:avLst/>
          </a:prstGeom>
        </p:spPr>
      </p:pic>
      <p:pic>
        <p:nvPicPr>
          <p:cNvPr id="14" name="图片 13">
            <a:extLst>
              <a:ext uri="{FF2B5EF4-FFF2-40B4-BE49-F238E27FC236}">
                <a16:creationId xmlns:a16="http://schemas.microsoft.com/office/drawing/2014/main" id="{5D99EE64-895F-3740-B127-406CF08ED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384" y="4198497"/>
            <a:ext cx="10017671" cy="2578440"/>
          </a:xfrm>
          <a:prstGeom prst="rect">
            <a:avLst/>
          </a:prstGeom>
        </p:spPr>
      </p:pic>
      <p:sp>
        <p:nvSpPr>
          <p:cNvPr id="7" name="灯片编号占位符 6">
            <a:extLst>
              <a:ext uri="{FF2B5EF4-FFF2-40B4-BE49-F238E27FC236}">
                <a16:creationId xmlns:a16="http://schemas.microsoft.com/office/drawing/2014/main" id="{CFA38C23-9A8B-B145-A741-C785B935853C}"/>
              </a:ext>
            </a:extLst>
          </p:cNvPr>
          <p:cNvSpPr>
            <a:spLocks noGrp="1"/>
          </p:cNvSpPr>
          <p:nvPr>
            <p:ph type="sldNum" sz="quarter" idx="12"/>
          </p:nvPr>
        </p:nvSpPr>
        <p:spPr/>
        <p:txBody>
          <a:bodyPr/>
          <a:lstStyle/>
          <a:p>
            <a:fld id="{CB2525F8-76F3-43DE-8675-D85D1F37099F}" type="slidenum">
              <a:rPr lang="zh-CN" altLang="en-US" smtClean="0"/>
              <a:t>13</a:t>
            </a:fld>
            <a:endParaRPr lang="zh-CN" altLang="en-US"/>
          </a:p>
        </p:txBody>
      </p:sp>
    </p:spTree>
    <p:extLst>
      <p:ext uri="{BB962C8B-B14F-4D97-AF65-F5344CB8AC3E}">
        <p14:creationId xmlns:p14="http://schemas.microsoft.com/office/powerpoint/2010/main" val="199795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338746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Dataset Collection</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552904"/>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NMT sentence Collection </a:t>
            </a:r>
          </a:p>
        </p:txBody>
      </p:sp>
      <p:sp>
        <p:nvSpPr>
          <p:cNvPr id="32" name="文本框 31">
            <a:extLst>
              <a:ext uri="{FF2B5EF4-FFF2-40B4-BE49-F238E27FC236}">
                <a16:creationId xmlns:a16="http://schemas.microsoft.com/office/drawing/2014/main" id="{45AF1D86-6D07-4903-B80D-776D76E85EC1}"/>
              </a:ext>
            </a:extLst>
          </p:cNvPr>
          <p:cNvSpPr txBox="1"/>
          <p:nvPr/>
        </p:nvSpPr>
        <p:spPr>
          <a:xfrm>
            <a:off x="646166" y="2465504"/>
            <a:ext cx="10925725" cy="1484830"/>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data collected covered seven clinical disciplines: internal medicine, surgery, pediatrics, obstetrics and Gynecology, infectious diseases, dermatology, and Venereology, and five sense organs science.</a:t>
            </a:r>
          </a:p>
        </p:txBody>
      </p:sp>
      <p:sp>
        <p:nvSpPr>
          <p:cNvPr id="14" name="文本框 13">
            <a:extLst>
              <a:ext uri="{FF2B5EF4-FFF2-40B4-BE49-F238E27FC236}">
                <a16:creationId xmlns:a16="http://schemas.microsoft.com/office/drawing/2014/main" id="{1DBF5354-D397-44AE-93BC-CEEAD425E598}"/>
              </a:ext>
            </a:extLst>
          </p:cNvPr>
          <p:cNvSpPr txBox="1"/>
          <p:nvPr/>
        </p:nvSpPr>
        <p:spPr>
          <a:xfrm>
            <a:off x="646166" y="3847590"/>
            <a:ext cx="10925724" cy="1004699"/>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corpus data is from clinical diagnosis in the hospital, and the content is authentic and representative. </a:t>
            </a:r>
          </a:p>
        </p:txBody>
      </p:sp>
      <p:sp>
        <p:nvSpPr>
          <p:cNvPr id="19" name="文本框 18">
            <a:extLst>
              <a:ext uri="{FF2B5EF4-FFF2-40B4-BE49-F238E27FC236}">
                <a16:creationId xmlns:a16="http://schemas.microsoft.com/office/drawing/2014/main" id="{A09F50EB-972D-43DC-BF37-FAF6BEB6A5B4}"/>
              </a:ext>
            </a:extLst>
          </p:cNvPr>
          <p:cNvSpPr txBox="1"/>
          <p:nvPr/>
        </p:nvSpPr>
        <p:spPr>
          <a:xfrm>
            <a:off x="646166" y="4829566"/>
            <a:ext cx="10925723" cy="1964961"/>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proportion of data collected by each department is respectively Results: internal medicine 26.78\%, surgery 15.17\%, pediatrics 13.59\%, obstetrics and Gynecology 10.92\%, infectious diseases 12.09\%, dermatology and Venereology 10.13\%, facial science 11.30\%.</a:t>
            </a:r>
          </a:p>
        </p:txBody>
      </p:sp>
      <p:pic>
        <p:nvPicPr>
          <p:cNvPr id="37" name="MH_Other_2">
            <a:extLst>
              <a:ext uri="{FF2B5EF4-FFF2-40B4-BE49-F238E27FC236}">
                <a16:creationId xmlns:a16="http://schemas.microsoft.com/office/drawing/2014/main" id="{B543D900-A764-4215-95E8-8E0D9DD0CC20}"/>
              </a:ext>
            </a:extLst>
          </p:cNvPr>
          <p:cNvPicPr>
            <a:picLocks noChangeAspect="1"/>
          </p:cNvPicPr>
          <p:nvPr>
            <p:custDataLst>
              <p:tags r:id="rId1"/>
            </p:custDataLst>
          </p:nvPr>
        </p:nvPicPr>
        <p:blipFill>
          <a:blip r:embed="rId4"/>
          <a:srcRect t="50887"/>
          <a:stretch>
            <a:fillRect/>
          </a:stretch>
        </p:blipFill>
        <p:spPr>
          <a:xfrm>
            <a:off x="113715" y="2235752"/>
            <a:ext cx="10048839" cy="81998"/>
          </a:xfrm>
          <a:prstGeom prst="rect">
            <a:avLst/>
          </a:prstGeom>
          <a:noFill/>
          <a:ln w="9525">
            <a:noFill/>
          </a:ln>
        </p:spPr>
      </p:pic>
      <p:sp>
        <p:nvSpPr>
          <p:cNvPr id="7" name="灯片编号占位符 6">
            <a:extLst>
              <a:ext uri="{FF2B5EF4-FFF2-40B4-BE49-F238E27FC236}">
                <a16:creationId xmlns:a16="http://schemas.microsoft.com/office/drawing/2014/main" id="{96452AF8-7E12-394E-94D4-CD8127A21B10}"/>
              </a:ext>
            </a:extLst>
          </p:cNvPr>
          <p:cNvSpPr>
            <a:spLocks noGrp="1"/>
          </p:cNvSpPr>
          <p:nvPr>
            <p:ph type="sldNum" sz="quarter" idx="12"/>
          </p:nvPr>
        </p:nvSpPr>
        <p:spPr/>
        <p:txBody>
          <a:bodyPr/>
          <a:lstStyle/>
          <a:p>
            <a:fld id="{CB2525F8-76F3-43DE-8675-D85D1F37099F}" type="slidenum">
              <a:rPr lang="zh-CN" altLang="en-US" smtClean="0"/>
              <a:t>14</a:t>
            </a:fld>
            <a:endParaRPr lang="zh-CN" altLang="en-US"/>
          </a:p>
        </p:txBody>
      </p:sp>
    </p:spTree>
    <p:extLst>
      <p:ext uri="{BB962C8B-B14F-4D97-AF65-F5344CB8AC3E}">
        <p14:creationId xmlns:p14="http://schemas.microsoft.com/office/powerpoint/2010/main" val="192841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349005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Dataset Collection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328461"/>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Statistics </a:t>
            </a:r>
          </a:p>
        </p:txBody>
      </p:sp>
      <p:sp>
        <p:nvSpPr>
          <p:cNvPr id="4" name="矩形 3">
            <a:extLst>
              <a:ext uri="{FF2B5EF4-FFF2-40B4-BE49-F238E27FC236}">
                <a16:creationId xmlns:a16="http://schemas.microsoft.com/office/drawing/2014/main" id="{B9C8E45A-0D8E-483F-9DAF-4A9049F277E6}"/>
              </a:ext>
            </a:extLst>
          </p:cNvPr>
          <p:cNvSpPr/>
          <p:nvPr/>
        </p:nvSpPr>
        <p:spPr>
          <a:xfrm>
            <a:off x="966004" y="1924164"/>
            <a:ext cx="10048839" cy="1683400"/>
          </a:xfrm>
          <a:prstGeom prst="rect">
            <a:avLst/>
          </a:prstGeom>
          <a:solidFill>
            <a:schemeClr val="bg2">
              <a:lumMod val="90000"/>
            </a:schemeClr>
          </a:solidFill>
          <a:ln>
            <a:noFill/>
          </a:ln>
          <a:effectLst>
            <a:outerShdw blurRad="241300" dist="50800" dir="4560000" sx="102000" sy="102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8" name="MH_Other_2">
            <a:extLst>
              <a:ext uri="{FF2B5EF4-FFF2-40B4-BE49-F238E27FC236}">
                <a16:creationId xmlns:a16="http://schemas.microsoft.com/office/drawing/2014/main" id="{49DE7270-C694-42F5-B81D-D70BA5D597C2}"/>
              </a:ext>
            </a:extLst>
          </p:cNvPr>
          <p:cNvPicPr>
            <a:picLocks noChangeAspect="1"/>
          </p:cNvPicPr>
          <p:nvPr>
            <p:custDataLst>
              <p:tags r:id="rId1"/>
            </p:custDataLst>
          </p:nvPr>
        </p:nvPicPr>
        <p:blipFill>
          <a:blip r:embed="rId4"/>
          <a:srcRect t="50887"/>
          <a:stretch>
            <a:fillRect/>
          </a:stretch>
        </p:blipFill>
        <p:spPr>
          <a:xfrm>
            <a:off x="966004" y="3607564"/>
            <a:ext cx="10048839" cy="81998"/>
          </a:xfrm>
          <a:prstGeom prst="rect">
            <a:avLst/>
          </a:prstGeom>
          <a:noFill/>
          <a:ln w="9525">
            <a:noFill/>
          </a:ln>
        </p:spPr>
      </p:pic>
      <p:sp>
        <p:nvSpPr>
          <p:cNvPr id="9" name="文本框 8">
            <a:extLst>
              <a:ext uri="{FF2B5EF4-FFF2-40B4-BE49-F238E27FC236}">
                <a16:creationId xmlns:a16="http://schemas.microsoft.com/office/drawing/2014/main" id="{893444E0-1112-4D1B-A55D-B220BE654080}"/>
              </a:ext>
            </a:extLst>
          </p:cNvPr>
          <p:cNvSpPr txBox="1"/>
          <p:nvPr/>
        </p:nvSpPr>
        <p:spPr>
          <a:xfrm>
            <a:off x="1106943" y="1909928"/>
            <a:ext cx="9907900" cy="1687963"/>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Rank represents the word level sequence, Word is the word segmented in corpus, Freq represents the occurrence frequency of the word in the corpus, P represents the occurrence probability of the word in the corpus, Ln(r) and Ln(f) calculate the logarithm of Rank and Freq respectively.</a:t>
            </a:r>
          </a:p>
        </p:txBody>
      </p:sp>
      <p:pic>
        <p:nvPicPr>
          <p:cNvPr id="11" name="图片 10">
            <a:extLst>
              <a:ext uri="{FF2B5EF4-FFF2-40B4-BE49-F238E27FC236}">
                <a16:creationId xmlns:a16="http://schemas.microsoft.com/office/drawing/2014/main" id="{92BC427A-D49B-40B3-8C05-23C265CE220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47778" y="3843381"/>
            <a:ext cx="6974430" cy="2841435"/>
          </a:xfrm>
          <a:prstGeom prst="rect">
            <a:avLst/>
          </a:prstGeom>
        </p:spPr>
      </p:pic>
      <p:sp>
        <p:nvSpPr>
          <p:cNvPr id="12" name="灯片编号占位符 11">
            <a:extLst>
              <a:ext uri="{FF2B5EF4-FFF2-40B4-BE49-F238E27FC236}">
                <a16:creationId xmlns:a16="http://schemas.microsoft.com/office/drawing/2014/main" id="{53EDA20B-35D7-D64C-8F01-A473020A7E23}"/>
              </a:ext>
            </a:extLst>
          </p:cNvPr>
          <p:cNvSpPr>
            <a:spLocks noGrp="1"/>
          </p:cNvSpPr>
          <p:nvPr>
            <p:ph type="sldNum" sz="quarter" idx="12"/>
          </p:nvPr>
        </p:nvSpPr>
        <p:spPr/>
        <p:txBody>
          <a:bodyPr/>
          <a:lstStyle/>
          <a:p>
            <a:fld id="{CB2525F8-76F3-43DE-8675-D85D1F37099F}" type="slidenum">
              <a:rPr lang="zh-CN" altLang="en-US" smtClean="0"/>
              <a:t>15</a:t>
            </a:fld>
            <a:endParaRPr lang="zh-CN" altLang="en-US"/>
          </a:p>
        </p:txBody>
      </p:sp>
    </p:spTree>
    <p:extLst>
      <p:ext uri="{BB962C8B-B14F-4D97-AF65-F5344CB8AC3E}">
        <p14:creationId xmlns:p14="http://schemas.microsoft.com/office/powerpoint/2010/main" val="32700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F00D790-90A4-4209-9AF5-ADEFE2CB9A06}"/>
              </a:ext>
            </a:extLst>
          </p:cNvPr>
          <p:cNvPicPr>
            <a:picLocks noChangeAspect="1"/>
          </p:cNvPicPr>
          <p:nvPr/>
        </p:nvPicPr>
        <p:blipFill rotWithShape="1">
          <a:blip r:embed="rId2">
            <a:extLst>
              <a:ext uri="{28A0092B-C50C-407E-A947-70E740481C1C}">
                <a14:useLocalDpi xmlns:a14="http://schemas.microsoft.com/office/drawing/2010/main" val="0"/>
              </a:ext>
            </a:extLst>
          </a:blip>
          <a:srcRect t="14325" b="20006"/>
          <a:stretch/>
        </p:blipFill>
        <p:spPr>
          <a:xfrm>
            <a:off x="0" y="1514028"/>
            <a:ext cx="12168248" cy="3829944"/>
          </a:xfrm>
          <a:prstGeom prst="rect">
            <a:avLst/>
          </a:prstGeom>
        </p:spPr>
      </p:pic>
      <p:sp>
        <p:nvSpPr>
          <p:cNvPr id="17" name="矩形: 圆角 16">
            <a:extLst>
              <a:ext uri="{FF2B5EF4-FFF2-40B4-BE49-F238E27FC236}">
                <a16:creationId xmlns:a16="http://schemas.microsoft.com/office/drawing/2014/main" id="{17CEAF34-E16B-4E52-BFC0-55284155A9D3}"/>
              </a:ext>
            </a:extLst>
          </p:cNvPr>
          <p:cNvSpPr/>
          <p:nvPr/>
        </p:nvSpPr>
        <p:spPr>
          <a:xfrm>
            <a:off x="0" y="1514028"/>
            <a:ext cx="12168244" cy="3829944"/>
          </a:xfrm>
          <a:prstGeom prst="roundRect">
            <a:avLst>
              <a:gd name="adj" fmla="val 0"/>
            </a:avLst>
          </a:prstGeom>
          <a:solidFill>
            <a:srgbClr val="C00000">
              <a:alpha val="6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57351"/>
            <a:ext cx="2324684" cy="767255"/>
          </a:xfrm>
          <a:prstGeom prst="rect">
            <a:avLst/>
          </a:prstGeom>
          <a:ln>
            <a:noFill/>
          </a:ln>
          <a:effectLst>
            <a:softEdge rad="112500"/>
          </a:effectLst>
        </p:spPr>
      </p:pic>
      <p:sp>
        <p:nvSpPr>
          <p:cNvPr id="2" name="文本框 1">
            <a:extLst>
              <a:ext uri="{FF2B5EF4-FFF2-40B4-BE49-F238E27FC236}">
                <a16:creationId xmlns:a16="http://schemas.microsoft.com/office/drawing/2014/main" id="{985B450E-06AE-430F-A8B8-9FE75499421A}"/>
              </a:ext>
            </a:extLst>
          </p:cNvPr>
          <p:cNvSpPr txBox="1"/>
          <p:nvPr/>
        </p:nvSpPr>
        <p:spPr>
          <a:xfrm>
            <a:off x="4214648" y="2016928"/>
            <a:ext cx="3762703"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Chapter 04</a:t>
            </a:r>
            <a:endParaRPr kumimoji="0" lang="zh-CN" alt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A369370F-8892-406C-8037-AF2BAB442637}"/>
              </a:ext>
            </a:extLst>
          </p:cNvPr>
          <p:cNvSpPr txBox="1"/>
          <p:nvPr/>
        </p:nvSpPr>
        <p:spPr>
          <a:xfrm>
            <a:off x="3079531" y="2666498"/>
            <a:ext cx="6159062" cy="132343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Experiments</a:t>
            </a:r>
          </a:p>
        </p:txBody>
      </p:sp>
      <p:sp>
        <p:nvSpPr>
          <p:cNvPr id="4" name="文本框 3">
            <a:extLst>
              <a:ext uri="{FF2B5EF4-FFF2-40B4-BE49-F238E27FC236}">
                <a16:creationId xmlns:a16="http://schemas.microsoft.com/office/drawing/2014/main" id="{7FF36AD5-5AB8-45D4-9D28-FD5CF235E03C}"/>
              </a:ext>
            </a:extLst>
          </p:cNvPr>
          <p:cNvSpPr txBox="1"/>
          <p:nvPr/>
        </p:nvSpPr>
        <p:spPr>
          <a:xfrm>
            <a:off x="4876799" y="3936258"/>
            <a:ext cx="4361794" cy="1253677"/>
          </a:xfrm>
          <a:prstGeom prst="rect">
            <a:avLst/>
          </a:prstGeom>
          <a:noFill/>
        </p:spPr>
        <p:txBody>
          <a:bodyPr wrap="square" rtlCol="0">
            <a:spAutoFit/>
          </a:bodyPr>
          <a:lstStyle/>
          <a:p>
            <a:pPr marL="285750" lvl="0" indent="-285750">
              <a:lnSpc>
                <a:spcPct val="130000"/>
              </a:lnSpc>
              <a:buFont typeface="Wingdings" panose="05000000000000000000" pitchFamily="2" charset="2"/>
              <a:buChar char="l"/>
            </a:pPr>
            <a:r>
              <a:rPr lang="en-US" altLang="zh-CN" sz="2000" b="1" dirty="0">
                <a:solidFill>
                  <a:prstClr val="white"/>
                </a:solidFill>
                <a:latin typeface="Times New Roman" panose="02020603050405020304" pitchFamily="18" charset="0"/>
                <a:cs typeface="Times New Roman" panose="02020603050405020304" pitchFamily="18" charset="0"/>
              </a:rPr>
              <a:t>Benchmark Models</a:t>
            </a:r>
          </a:p>
          <a:p>
            <a:pPr marL="285750" lvl="0" indent="-285750">
              <a:lnSpc>
                <a:spcPct val="130000"/>
              </a:lnSpc>
              <a:buFont typeface="Wingdings" panose="05000000000000000000" pitchFamily="2" charset="2"/>
              <a:buChar char="l"/>
            </a:pPr>
            <a:r>
              <a:rPr lang="en-US" altLang="zh-CN" sz="2000" b="1" dirty="0">
                <a:solidFill>
                  <a:prstClr val="white"/>
                </a:solidFill>
                <a:latin typeface="Times New Roman" panose="02020603050405020304" pitchFamily="18" charset="0"/>
                <a:cs typeface="Times New Roman" panose="02020603050405020304" pitchFamily="18" charset="0"/>
              </a:rPr>
              <a:t>Automatic/Manual Evaluation </a:t>
            </a:r>
          </a:p>
          <a:p>
            <a:pPr marL="285750" lvl="0" indent="-285750">
              <a:lnSpc>
                <a:spcPct val="130000"/>
              </a:lnSpc>
              <a:buFont typeface="Wingdings" panose="05000000000000000000" pitchFamily="2" charset="2"/>
              <a:buChar char="l"/>
            </a:pPr>
            <a:r>
              <a:rPr lang="en-US" altLang="zh-CN" sz="2000" b="1" dirty="0">
                <a:solidFill>
                  <a:prstClr val="white"/>
                </a:solidFill>
                <a:latin typeface="Times New Roman" panose="02020603050405020304" pitchFamily="18" charset="0"/>
                <a:cs typeface="Times New Roman" panose="02020603050405020304" pitchFamily="18" charset="0"/>
              </a:rPr>
              <a:t>Case Study</a:t>
            </a:r>
          </a:p>
        </p:txBody>
      </p:sp>
      <p:sp>
        <p:nvSpPr>
          <p:cNvPr id="6" name="灯片编号占位符 5">
            <a:extLst>
              <a:ext uri="{FF2B5EF4-FFF2-40B4-BE49-F238E27FC236}">
                <a16:creationId xmlns:a16="http://schemas.microsoft.com/office/drawing/2014/main" id="{34C63B14-0F24-CF4E-A8EA-6EB03235434F}"/>
              </a:ext>
            </a:extLst>
          </p:cNvPr>
          <p:cNvSpPr>
            <a:spLocks noGrp="1"/>
          </p:cNvSpPr>
          <p:nvPr>
            <p:ph type="sldNum" sz="quarter" idx="12"/>
          </p:nvPr>
        </p:nvSpPr>
        <p:spPr/>
        <p:txBody>
          <a:bodyPr/>
          <a:lstStyle/>
          <a:p>
            <a:fld id="{CB2525F8-76F3-43DE-8675-D85D1F37099F}" type="slidenum">
              <a:rPr lang="zh-CN" altLang="en-US" smtClean="0"/>
              <a:t>16</a:t>
            </a:fld>
            <a:endParaRPr lang="zh-CN" altLang="en-US"/>
          </a:p>
        </p:txBody>
      </p:sp>
    </p:spTree>
    <p:extLst>
      <p:ext uri="{BB962C8B-B14F-4D97-AF65-F5344CB8AC3E}">
        <p14:creationId xmlns:p14="http://schemas.microsoft.com/office/powerpoint/2010/main" val="336100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2"/>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358784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Experiments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446335"/>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Benchmark Models </a:t>
            </a:r>
          </a:p>
        </p:txBody>
      </p:sp>
      <p:sp>
        <p:nvSpPr>
          <p:cNvPr id="4" name="矩形 3">
            <a:extLst>
              <a:ext uri="{FF2B5EF4-FFF2-40B4-BE49-F238E27FC236}">
                <a16:creationId xmlns:a16="http://schemas.microsoft.com/office/drawing/2014/main" id="{B9C8E45A-0D8E-483F-9DAF-4A9049F277E6}"/>
              </a:ext>
            </a:extLst>
          </p:cNvPr>
          <p:cNvSpPr/>
          <p:nvPr/>
        </p:nvSpPr>
        <p:spPr>
          <a:xfrm>
            <a:off x="1106943" y="2226667"/>
            <a:ext cx="10048839" cy="4256685"/>
          </a:xfrm>
          <a:prstGeom prst="rect">
            <a:avLst/>
          </a:prstGeom>
          <a:solidFill>
            <a:schemeClr val="bg2">
              <a:lumMod val="90000"/>
            </a:schemeClr>
          </a:solidFill>
          <a:ln>
            <a:noFill/>
          </a:ln>
          <a:effectLst>
            <a:outerShdw blurRad="241300" dist="50800" dir="4560000" sx="102000" sy="102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9" name="文本框 8">
            <a:extLst>
              <a:ext uri="{FF2B5EF4-FFF2-40B4-BE49-F238E27FC236}">
                <a16:creationId xmlns:a16="http://schemas.microsoft.com/office/drawing/2014/main" id="{893444E0-1112-4D1B-A55D-B220BE654080}"/>
              </a:ext>
            </a:extLst>
          </p:cNvPr>
          <p:cNvSpPr txBox="1"/>
          <p:nvPr/>
        </p:nvSpPr>
        <p:spPr>
          <a:xfrm>
            <a:off x="1247881" y="2238474"/>
            <a:ext cx="9213267" cy="597921"/>
          </a:xfrm>
          <a:prstGeom prst="rect">
            <a:avLst/>
          </a:prstGeom>
          <a:noFill/>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Generation-based Models</a:t>
            </a:r>
          </a:p>
        </p:txBody>
      </p:sp>
      <p:sp>
        <p:nvSpPr>
          <p:cNvPr id="14" name="文本框 13">
            <a:extLst>
              <a:ext uri="{FF2B5EF4-FFF2-40B4-BE49-F238E27FC236}">
                <a16:creationId xmlns:a16="http://schemas.microsoft.com/office/drawing/2014/main" id="{3F52B8B5-9565-4CD5-843F-7526D1457E0B}"/>
              </a:ext>
            </a:extLst>
          </p:cNvPr>
          <p:cNvSpPr txBox="1"/>
          <p:nvPr/>
        </p:nvSpPr>
        <p:spPr>
          <a:xfrm>
            <a:off x="1524728" y="2746964"/>
            <a:ext cx="9213267" cy="2445093"/>
          </a:xfrm>
          <a:prstGeom prst="rect">
            <a:avLst/>
          </a:prstGeom>
          <a:noFill/>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da-DK" altLang="zh-CN" sz="24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Language Model (Bengio et al., 2003) </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da-DK" altLang="zh-CN" sz="24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Seq2Seq (Sutskever et al., 2014)</a:t>
            </a:r>
            <a:endParaRPr kumimoji="1" lang="da-DK" altLang="zh-CN"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lvl="0" indent="-342900">
              <a:lnSpc>
                <a:spcPct val="130000"/>
              </a:lnSpc>
              <a:buFont typeface="Arial" panose="020B0604020202020204" pitchFamily="34" charset="0"/>
              <a:buChar char="•"/>
              <a:defRPr/>
            </a:pPr>
            <a:r>
              <a:rPr kumimoji="1" lang="da-DK" altLang="zh-CN" sz="24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RNNSearch</a:t>
            </a:r>
            <a:r>
              <a:rPr kumimoji="1" lang="da-DK" altLang="zh-CN"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da-DK" altLang="zh-CN" sz="24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Bahdanau</a:t>
            </a:r>
            <a:r>
              <a:rPr kumimoji="1" lang="da-DK" altLang="zh-CN"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et al., 2014)</a:t>
            </a:r>
            <a:endParaRPr kumimoji="1" lang="da-DK" altLang="zh-CN" sz="24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lvl="0" indent="-342900">
              <a:lnSpc>
                <a:spcPct val="130000"/>
              </a:lnSpc>
              <a:buFont typeface="Arial" panose="020B0604020202020204" pitchFamily="34" charset="0"/>
              <a:buChar char="•"/>
              <a:defRPr/>
            </a:pPr>
            <a:r>
              <a:rPr kumimoji="1" lang="da-DK" altLang="zh-CN"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Transformer</a:t>
            </a:r>
            <a:r>
              <a:rPr kumimoji="1"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da-DK" altLang="zh-CN"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da-DK" altLang="zh-CN" sz="24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Vaswani</a:t>
            </a:r>
            <a:r>
              <a:rPr kumimoji="1" lang="da-DK" altLang="zh-CN"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et al., 2017)</a:t>
            </a:r>
            <a:r>
              <a:rPr kumimoji="1" lang="da-DK" altLang="zh-CN" sz="24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1" lang="da-DK" altLang="zh-CN" sz="24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a16="http://schemas.microsoft.com/office/drawing/2014/main" id="{9D8F502C-6618-43EB-9D92-1A11384DA366}"/>
              </a:ext>
            </a:extLst>
          </p:cNvPr>
          <p:cNvSpPr txBox="1"/>
          <p:nvPr/>
        </p:nvSpPr>
        <p:spPr>
          <a:xfrm>
            <a:off x="1247882" y="4543517"/>
            <a:ext cx="10048839" cy="594202"/>
          </a:xfrm>
          <a:prstGeom prst="rect">
            <a:avLst/>
          </a:prstGeom>
          <a:noFill/>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da-DK"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Retrieval-based Model: BERT (NSP) (Devlin et al., 2019) </a:t>
            </a:r>
            <a:endParaRPr kumimoji="1" lang="en-US"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文本框 17">
            <a:extLst>
              <a:ext uri="{FF2B5EF4-FFF2-40B4-BE49-F238E27FC236}">
                <a16:creationId xmlns:a16="http://schemas.microsoft.com/office/drawing/2014/main" id="{F21CE59C-CFD1-469F-839B-A25D6C3CBB4B}"/>
              </a:ext>
            </a:extLst>
          </p:cNvPr>
          <p:cNvSpPr txBox="1"/>
          <p:nvPr/>
        </p:nvSpPr>
        <p:spPr>
          <a:xfrm>
            <a:off x="1247882" y="5088189"/>
            <a:ext cx="9213267" cy="597921"/>
          </a:xfrm>
          <a:prstGeom prst="rect">
            <a:avLst/>
          </a:prstGeom>
          <a:noFill/>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da-DK"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Knowledge-aware Models</a:t>
            </a:r>
            <a:endParaRPr kumimoji="1" lang="en-US"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a:extLst>
              <a:ext uri="{FF2B5EF4-FFF2-40B4-BE49-F238E27FC236}">
                <a16:creationId xmlns:a16="http://schemas.microsoft.com/office/drawing/2014/main" id="{77C150E6-1C2C-4796-A2D1-2096D22D2C5F}"/>
              </a:ext>
            </a:extLst>
          </p:cNvPr>
          <p:cNvSpPr txBox="1"/>
          <p:nvPr/>
        </p:nvSpPr>
        <p:spPr>
          <a:xfrm>
            <a:off x="1622899" y="5645979"/>
            <a:ext cx="9213267" cy="525657"/>
          </a:xfrm>
          <a:prstGeom prst="rect">
            <a:avLst/>
          </a:prstGeom>
          <a:noFill/>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Key-Value Memory Module (Miller et al., 2016) </a:t>
            </a:r>
            <a:endParaRPr kumimoji="1" lang="da-DK" altLang="zh-CN" sz="24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灯片编号占位符 7">
            <a:extLst>
              <a:ext uri="{FF2B5EF4-FFF2-40B4-BE49-F238E27FC236}">
                <a16:creationId xmlns:a16="http://schemas.microsoft.com/office/drawing/2014/main" id="{802B8F46-F1DA-5341-B6A8-0F9D893C5E44}"/>
              </a:ext>
            </a:extLst>
          </p:cNvPr>
          <p:cNvSpPr>
            <a:spLocks noGrp="1"/>
          </p:cNvSpPr>
          <p:nvPr>
            <p:ph type="sldNum" sz="quarter" idx="12"/>
          </p:nvPr>
        </p:nvSpPr>
        <p:spPr/>
        <p:txBody>
          <a:bodyPr/>
          <a:lstStyle/>
          <a:p>
            <a:fld id="{CB2525F8-76F3-43DE-8675-D85D1F37099F}" type="slidenum">
              <a:rPr lang="zh-CN" altLang="en-US" smtClean="0"/>
              <a:t>17</a:t>
            </a:fld>
            <a:endParaRPr lang="zh-CN" altLang="en-US"/>
          </a:p>
        </p:txBody>
      </p:sp>
    </p:spTree>
    <p:extLst>
      <p:ext uri="{BB962C8B-B14F-4D97-AF65-F5344CB8AC3E}">
        <p14:creationId xmlns:p14="http://schemas.microsoft.com/office/powerpoint/2010/main" val="259428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252184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Experiments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552904"/>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Automatic Evaluation </a:t>
            </a:r>
          </a:p>
        </p:txBody>
      </p:sp>
      <p:sp>
        <p:nvSpPr>
          <p:cNvPr id="9" name="矩形 8">
            <a:extLst>
              <a:ext uri="{FF2B5EF4-FFF2-40B4-BE49-F238E27FC236}">
                <a16:creationId xmlns:a16="http://schemas.microsoft.com/office/drawing/2014/main" id="{5CCD046C-E573-488B-B1E9-E9EBE6AF4ECF}"/>
              </a:ext>
            </a:extLst>
          </p:cNvPr>
          <p:cNvSpPr/>
          <p:nvPr/>
        </p:nvSpPr>
        <p:spPr>
          <a:xfrm>
            <a:off x="909874" y="2565854"/>
            <a:ext cx="2238097" cy="2725450"/>
          </a:xfrm>
          <a:prstGeom prst="rect">
            <a:avLst/>
          </a:prstGeom>
          <a:solidFill>
            <a:schemeClr val="bg2">
              <a:lumMod val="90000"/>
            </a:schemeClr>
          </a:solidFill>
          <a:ln>
            <a:noFill/>
          </a:ln>
          <a:effectLst>
            <a:outerShdw blurRad="241300" dist="50800" dir="4560000" sx="102000" sy="102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11" name="文本框 10">
            <a:extLst>
              <a:ext uri="{FF2B5EF4-FFF2-40B4-BE49-F238E27FC236}">
                <a16:creationId xmlns:a16="http://schemas.microsoft.com/office/drawing/2014/main" id="{34300B6E-38A4-4CD4-AAEB-B6783AB2863D}"/>
              </a:ext>
            </a:extLst>
          </p:cNvPr>
          <p:cNvSpPr txBox="1"/>
          <p:nvPr/>
        </p:nvSpPr>
        <p:spPr>
          <a:xfrm>
            <a:off x="1106943" y="2926106"/>
            <a:ext cx="3531488" cy="1158074"/>
          </a:xfrm>
          <a:prstGeom prst="rect">
            <a:avLst/>
          </a:prstGeom>
          <a:noFill/>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Metrics</a:t>
            </a:r>
            <a:br>
              <a:rPr kumimoji="1" lang="en-US"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endParaRPr kumimoji="1" lang="en-US"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BB67BC62-17C0-4E84-8AA7-D375946C5436}"/>
              </a:ext>
            </a:extLst>
          </p:cNvPr>
          <p:cNvSpPr txBox="1"/>
          <p:nvPr/>
        </p:nvSpPr>
        <p:spPr>
          <a:xfrm>
            <a:off x="1494368" y="3414143"/>
            <a:ext cx="1461484" cy="1484830"/>
          </a:xfrm>
          <a:prstGeom prst="rect">
            <a:avLst/>
          </a:prstGeom>
          <a:noFill/>
        </p:spPr>
        <p:txBody>
          <a:bodyPr wrap="square">
            <a:spAutoFit/>
          </a:bodyPr>
          <a:lstStyle/>
          <a:p>
            <a:pPr marL="342900" indent="-342900">
              <a:lnSpc>
                <a:spcPct val="130000"/>
              </a:lnSpc>
              <a:buFont typeface="Arial" panose="020B0604020202020204" pitchFamily="34" charset="0"/>
              <a:buChar char="•"/>
              <a:defRPr/>
            </a:pPr>
            <a:r>
              <a:rPr kumimoji="1" lang="en-US" altLang="zh-CN"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PPL</a:t>
            </a:r>
            <a:endParaRPr kumimoji="1" lang="en-US" altLang="zh-CN" sz="24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BLUE</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Rouge </a:t>
            </a:r>
          </a:p>
        </p:txBody>
      </p:sp>
      <p:sp>
        <p:nvSpPr>
          <p:cNvPr id="16" name="文本框 15">
            <a:extLst>
              <a:ext uri="{FF2B5EF4-FFF2-40B4-BE49-F238E27FC236}">
                <a16:creationId xmlns:a16="http://schemas.microsoft.com/office/drawing/2014/main" id="{2FF3D51C-109D-4236-9A90-E3EB778F7EDC}"/>
              </a:ext>
            </a:extLst>
          </p:cNvPr>
          <p:cNvSpPr txBox="1"/>
          <p:nvPr/>
        </p:nvSpPr>
        <p:spPr>
          <a:xfrm>
            <a:off x="1106943" y="4694089"/>
            <a:ext cx="2238097" cy="597215"/>
          </a:xfrm>
          <a:prstGeom prst="rect">
            <a:avLst/>
          </a:prstGeom>
          <a:noFill/>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Results </a:t>
            </a:r>
            <a:endParaRPr lang="zh-CN"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6" name="MH_Other_2">
            <a:extLst>
              <a:ext uri="{FF2B5EF4-FFF2-40B4-BE49-F238E27FC236}">
                <a16:creationId xmlns:a16="http://schemas.microsoft.com/office/drawing/2014/main" id="{196496F9-18BB-49A7-8234-284CBEF55DBB}"/>
              </a:ext>
            </a:extLst>
          </p:cNvPr>
          <p:cNvPicPr>
            <a:picLocks noChangeAspect="1"/>
          </p:cNvPicPr>
          <p:nvPr>
            <p:custDataLst>
              <p:tags r:id="rId1"/>
            </p:custDataLst>
          </p:nvPr>
        </p:nvPicPr>
        <p:blipFill>
          <a:blip r:embed="rId4"/>
          <a:srcRect t="50887"/>
          <a:stretch>
            <a:fillRect/>
          </a:stretch>
        </p:blipFill>
        <p:spPr>
          <a:xfrm rot="16200000">
            <a:off x="1859863" y="3966744"/>
            <a:ext cx="5602854" cy="45719"/>
          </a:xfrm>
          <a:prstGeom prst="rect">
            <a:avLst/>
          </a:prstGeom>
          <a:noFill/>
          <a:ln w="9525">
            <a:noFill/>
          </a:ln>
        </p:spPr>
      </p:pic>
      <p:pic>
        <p:nvPicPr>
          <p:cNvPr id="8" name="图片 7">
            <a:extLst>
              <a:ext uri="{FF2B5EF4-FFF2-40B4-BE49-F238E27FC236}">
                <a16:creationId xmlns:a16="http://schemas.microsoft.com/office/drawing/2014/main" id="{BA93F1F2-A7EC-EC4B-8114-9D36C5073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224" y="2627409"/>
            <a:ext cx="7191270" cy="2571912"/>
          </a:xfrm>
          <a:prstGeom prst="rect">
            <a:avLst/>
          </a:prstGeom>
        </p:spPr>
      </p:pic>
      <p:sp>
        <p:nvSpPr>
          <p:cNvPr id="7" name="灯片编号占位符 6">
            <a:extLst>
              <a:ext uri="{FF2B5EF4-FFF2-40B4-BE49-F238E27FC236}">
                <a16:creationId xmlns:a16="http://schemas.microsoft.com/office/drawing/2014/main" id="{3073B2B5-1033-024C-BE08-0823D5F65249}"/>
              </a:ext>
            </a:extLst>
          </p:cNvPr>
          <p:cNvSpPr>
            <a:spLocks noGrp="1"/>
          </p:cNvSpPr>
          <p:nvPr>
            <p:ph type="sldNum" sz="quarter" idx="12"/>
          </p:nvPr>
        </p:nvSpPr>
        <p:spPr/>
        <p:txBody>
          <a:bodyPr/>
          <a:lstStyle/>
          <a:p>
            <a:fld id="{CB2525F8-76F3-43DE-8675-D85D1F37099F}" type="slidenum">
              <a:rPr lang="zh-CN" altLang="en-US" smtClean="0"/>
              <a:t>18</a:t>
            </a:fld>
            <a:endParaRPr lang="zh-CN" altLang="en-US"/>
          </a:p>
        </p:txBody>
      </p:sp>
    </p:spTree>
    <p:extLst>
      <p:ext uri="{BB962C8B-B14F-4D97-AF65-F5344CB8AC3E}">
        <p14:creationId xmlns:p14="http://schemas.microsoft.com/office/powerpoint/2010/main" val="129779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2"/>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252184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Experiments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473107"/>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Manual Evaluation </a:t>
            </a:r>
          </a:p>
        </p:txBody>
      </p:sp>
      <p:sp>
        <p:nvSpPr>
          <p:cNvPr id="4" name="矩形 3">
            <a:extLst>
              <a:ext uri="{FF2B5EF4-FFF2-40B4-BE49-F238E27FC236}">
                <a16:creationId xmlns:a16="http://schemas.microsoft.com/office/drawing/2014/main" id="{D73AB13A-9D30-4781-ABFE-F7F5335ACC6F}"/>
              </a:ext>
            </a:extLst>
          </p:cNvPr>
          <p:cNvSpPr/>
          <p:nvPr/>
        </p:nvSpPr>
        <p:spPr>
          <a:xfrm>
            <a:off x="733827" y="2524955"/>
            <a:ext cx="10763039" cy="1485920"/>
          </a:xfrm>
          <a:prstGeom prst="rect">
            <a:avLst/>
          </a:prstGeom>
        </p:spPr>
        <p:txBody>
          <a:bodyPr wrap="square">
            <a:spAutoFit/>
          </a:bodyPr>
          <a:lstStyle/>
          <a:p>
            <a:pPr marL="342900" indent="-342900">
              <a:lnSpc>
                <a:spcPct val="130000"/>
              </a:lnSpc>
              <a:buFont typeface="Arial" panose="020B0604020202020204" pitchFamily="34" charset="0"/>
              <a:buChar char="•"/>
            </a:pPr>
            <a:r>
              <a:rPr lang="en" altLang="zh-CN" sz="2400" b="1" dirty="0">
                <a:solidFill>
                  <a:schemeClr val="tx1">
                    <a:lumMod val="75000"/>
                    <a:lumOff val="25000"/>
                  </a:schemeClr>
                </a:solidFill>
                <a:latin typeface="Times New Roman" panose="02020603050405020304" pitchFamily="18" charset="0"/>
                <a:cs typeface="Times New Roman" panose="02020603050405020304" pitchFamily="18" charset="0"/>
              </a:rPr>
              <a:t>Fluency: </a:t>
            </a:r>
            <a:r>
              <a:rPr lang="en" altLang="zh-CN" sz="2400" dirty="0">
                <a:solidFill>
                  <a:schemeClr val="tx1">
                    <a:lumMod val="75000"/>
                    <a:lumOff val="25000"/>
                  </a:schemeClr>
                </a:solidFill>
                <a:latin typeface="Times New Roman" panose="02020603050405020304" pitchFamily="18" charset="0"/>
                <a:cs typeface="Times New Roman" panose="02020603050405020304" pitchFamily="18" charset="0"/>
              </a:rPr>
              <a:t>whether the sentence is fluent and natural </a:t>
            </a:r>
          </a:p>
          <a:p>
            <a:pPr marL="342900" indent="-342900">
              <a:lnSpc>
                <a:spcPct val="130000"/>
              </a:lnSpc>
              <a:buFont typeface="Arial" panose="020B0604020202020204" pitchFamily="34" charset="0"/>
              <a:buChar char="•"/>
            </a:pPr>
            <a:r>
              <a:rPr lang="en" altLang="zh-CN" sz="2400" b="1" dirty="0">
                <a:solidFill>
                  <a:schemeClr val="tx1">
                    <a:lumMod val="75000"/>
                    <a:lumOff val="25000"/>
                  </a:schemeClr>
                </a:solidFill>
                <a:latin typeface="Times New Roman" panose="02020603050405020304" pitchFamily="18" charset="0"/>
                <a:cs typeface="Times New Roman" panose="02020603050405020304" pitchFamily="18" charset="0"/>
              </a:rPr>
              <a:t>Coherence: </a:t>
            </a:r>
            <a:r>
              <a:rPr lang="en" altLang="zh-CN" sz="2400" dirty="0">
                <a:solidFill>
                  <a:schemeClr val="tx1">
                    <a:lumMod val="75000"/>
                    <a:lumOff val="25000"/>
                  </a:schemeClr>
                </a:solidFill>
                <a:latin typeface="Times New Roman" panose="02020603050405020304" pitchFamily="18" charset="0"/>
                <a:cs typeface="Times New Roman" panose="02020603050405020304" pitchFamily="18" charset="0"/>
              </a:rPr>
              <a:t>whether a sentence is relevant and coherent to the context and knowledge</a:t>
            </a:r>
          </a:p>
        </p:txBody>
      </p:sp>
      <p:sp>
        <p:nvSpPr>
          <p:cNvPr id="7" name="文本框 6">
            <a:extLst>
              <a:ext uri="{FF2B5EF4-FFF2-40B4-BE49-F238E27FC236}">
                <a16:creationId xmlns:a16="http://schemas.microsoft.com/office/drawing/2014/main" id="{F19AA909-C3D2-4194-81DE-6E34BFD1B158}"/>
              </a:ext>
            </a:extLst>
          </p:cNvPr>
          <p:cNvSpPr txBox="1"/>
          <p:nvPr/>
        </p:nvSpPr>
        <p:spPr>
          <a:xfrm>
            <a:off x="692733" y="2034090"/>
            <a:ext cx="3531488" cy="597921"/>
          </a:xfrm>
          <a:prstGeom prst="rect">
            <a:avLst/>
          </a:prstGeom>
          <a:noFill/>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Metrics (0-2) </a:t>
            </a:r>
          </a:p>
        </p:txBody>
      </p:sp>
      <p:pic>
        <p:nvPicPr>
          <p:cNvPr id="11" name="图片 10">
            <a:extLst>
              <a:ext uri="{FF2B5EF4-FFF2-40B4-BE49-F238E27FC236}">
                <a16:creationId xmlns:a16="http://schemas.microsoft.com/office/drawing/2014/main" id="{CE4D095E-9914-8144-A9FA-AD47497E1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509" y="3810230"/>
            <a:ext cx="5005673" cy="2824486"/>
          </a:xfrm>
          <a:prstGeom prst="rect">
            <a:avLst/>
          </a:prstGeom>
        </p:spPr>
      </p:pic>
      <p:sp>
        <p:nvSpPr>
          <p:cNvPr id="9" name="灯片编号占位符 8">
            <a:extLst>
              <a:ext uri="{FF2B5EF4-FFF2-40B4-BE49-F238E27FC236}">
                <a16:creationId xmlns:a16="http://schemas.microsoft.com/office/drawing/2014/main" id="{2D81497D-829B-564E-A44F-2E48FBBD0A0B}"/>
              </a:ext>
            </a:extLst>
          </p:cNvPr>
          <p:cNvSpPr>
            <a:spLocks noGrp="1"/>
          </p:cNvSpPr>
          <p:nvPr>
            <p:ph type="sldNum" sz="quarter" idx="12"/>
          </p:nvPr>
        </p:nvSpPr>
        <p:spPr/>
        <p:txBody>
          <a:bodyPr/>
          <a:lstStyle/>
          <a:p>
            <a:fld id="{CB2525F8-76F3-43DE-8675-D85D1F37099F}" type="slidenum">
              <a:rPr lang="zh-CN" altLang="en-US" smtClean="0"/>
              <a:t>19</a:t>
            </a:fld>
            <a:endParaRPr lang="zh-CN" altLang="en-US"/>
          </a:p>
        </p:txBody>
      </p:sp>
    </p:spTree>
    <p:extLst>
      <p:ext uri="{BB962C8B-B14F-4D97-AF65-F5344CB8AC3E}">
        <p14:creationId xmlns:p14="http://schemas.microsoft.com/office/powerpoint/2010/main" val="249468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20072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About me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552904"/>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 altLang="zh-CN" sz="28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Zhe</a:t>
            </a:r>
            <a:r>
              <a:rPr kumimoji="1" lang="en"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Li</a:t>
            </a:r>
            <a:endParaRPr kumimoji="0" lang="zh-CN" alt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文本框 31">
            <a:extLst>
              <a:ext uri="{FF2B5EF4-FFF2-40B4-BE49-F238E27FC236}">
                <a16:creationId xmlns:a16="http://schemas.microsoft.com/office/drawing/2014/main" id="{45AF1D86-6D07-4903-B80D-776D76E85EC1}"/>
              </a:ext>
            </a:extLst>
          </p:cNvPr>
          <p:cNvSpPr txBox="1"/>
          <p:nvPr/>
        </p:nvSpPr>
        <p:spPr>
          <a:xfrm>
            <a:off x="646166" y="2552134"/>
            <a:ext cx="10547351" cy="524567"/>
          </a:xfrm>
          <a:prstGeom prst="rect">
            <a:avLst/>
          </a:prstGeom>
          <a:noFill/>
        </p:spPr>
        <p:txBody>
          <a:bodyPr wrap="square">
            <a:spAutoFit/>
          </a:bodyPr>
          <a:lstStyle/>
          <a:p>
            <a:pPr marL="285750" lvl="0" indent="-285750">
              <a:lnSpc>
                <a:spcPct val="130000"/>
              </a:lnSpc>
              <a:buFont typeface="Arial" panose="020B0604020202020204" pitchFamily="34" charset="0"/>
              <a:buChar char="•"/>
              <a:defRPr/>
            </a:pPr>
            <a:r>
              <a:rPr kumimoji="1" lang="en"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Master Supervisor</a:t>
            </a: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Prof. </a:t>
            </a:r>
            <a:r>
              <a:rPr kumimoji="1" lang="en-US" altLang="zh-CN" sz="2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Wushour</a:t>
            </a: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Silamu</a:t>
            </a:r>
            <a:endPar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1DBF5354-D397-44AE-93BC-CEEAD425E598}"/>
              </a:ext>
            </a:extLst>
          </p:cNvPr>
          <p:cNvSpPr txBox="1"/>
          <p:nvPr/>
        </p:nvSpPr>
        <p:spPr>
          <a:xfrm>
            <a:off x="646165" y="3362750"/>
            <a:ext cx="10547351" cy="1004699"/>
          </a:xfrm>
          <a:prstGeom prst="rect">
            <a:avLst/>
          </a:prstGeom>
          <a:noFill/>
        </p:spPr>
        <p:txBody>
          <a:bodyPr wrap="square">
            <a:spAutoFit/>
          </a:bodyPr>
          <a:lstStyle/>
          <a:p>
            <a:pPr marL="285750" lvl="0" indent="-285750">
              <a:lnSpc>
                <a:spcPct val="130000"/>
              </a:lnSpc>
              <a:buFont typeface="Arial" panose="020B0604020202020204" pitchFamily="34" charset="0"/>
              <a:buChar char="•"/>
              <a:defRPr/>
            </a:pP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Homepage: https://</a:t>
            </a:r>
            <a:r>
              <a:rPr kumimoji="1" lang="en-US" altLang="zh-CN" sz="2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scholar.google.com</a:t>
            </a: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citations?user</a:t>
            </a: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=ye7VR5kAAAAJ&amp;hl=</a:t>
            </a:r>
            <a:r>
              <a:rPr kumimoji="1" lang="en-US" altLang="zh-CN" sz="2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zh</a:t>
            </a: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-CN</a:t>
            </a:r>
            <a:endPar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a:extLst>
              <a:ext uri="{FF2B5EF4-FFF2-40B4-BE49-F238E27FC236}">
                <a16:creationId xmlns:a16="http://schemas.microsoft.com/office/drawing/2014/main" id="{A09F50EB-972D-43DC-BF37-FAF6BEB6A5B4}"/>
              </a:ext>
            </a:extLst>
          </p:cNvPr>
          <p:cNvSpPr txBox="1"/>
          <p:nvPr/>
        </p:nvSpPr>
        <p:spPr>
          <a:xfrm>
            <a:off x="692733" y="4525388"/>
            <a:ext cx="10547351" cy="524567"/>
          </a:xfrm>
          <a:prstGeom prst="rect">
            <a:avLst/>
          </a:prstGeom>
          <a:noFill/>
        </p:spPr>
        <p:txBody>
          <a:bodyPr wrap="square">
            <a:spAutoFit/>
          </a:bodyPr>
          <a:lstStyle/>
          <a:p>
            <a:pPr marL="285750" lvl="0" indent="-285750">
              <a:lnSpc>
                <a:spcPct val="130000"/>
              </a:lnSpc>
              <a:buFont typeface="Arial" panose="020B0604020202020204" pitchFamily="34" charset="0"/>
              <a:buChar char="•"/>
              <a:defRPr/>
            </a:pP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Contact</a:t>
            </a:r>
            <a:r>
              <a:rPr kumimoji="1" lang="zh-CN" altLang="en-US"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lizheqlu@stu.xju.edu.cn</a:t>
            </a:r>
            <a:endPar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7" name="MH_Other_2">
            <a:extLst>
              <a:ext uri="{FF2B5EF4-FFF2-40B4-BE49-F238E27FC236}">
                <a16:creationId xmlns:a16="http://schemas.microsoft.com/office/drawing/2014/main" id="{B543D900-A764-4215-95E8-8E0D9DD0CC20}"/>
              </a:ext>
            </a:extLst>
          </p:cNvPr>
          <p:cNvPicPr>
            <a:picLocks noChangeAspect="1"/>
          </p:cNvPicPr>
          <p:nvPr>
            <p:custDataLst>
              <p:tags r:id="rId1"/>
            </p:custDataLst>
          </p:nvPr>
        </p:nvPicPr>
        <p:blipFill>
          <a:blip r:embed="rId4"/>
          <a:srcRect t="50887"/>
          <a:stretch>
            <a:fillRect/>
          </a:stretch>
        </p:blipFill>
        <p:spPr>
          <a:xfrm>
            <a:off x="113715" y="2322382"/>
            <a:ext cx="10048839" cy="81998"/>
          </a:xfrm>
          <a:prstGeom prst="rect">
            <a:avLst/>
          </a:prstGeom>
          <a:noFill/>
          <a:ln w="9525">
            <a:noFill/>
          </a:ln>
        </p:spPr>
      </p:pic>
      <p:sp>
        <p:nvSpPr>
          <p:cNvPr id="8" name="灯片编号占位符 7">
            <a:extLst>
              <a:ext uri="{FF2B5EF4-FFF2-40B4-BE49-F238E27FC236}">
                <a16:creationId xmlns:a16="http://schemas.microsoft.com/office/drawing/2014/main" id="{164FF2D2-9E7B-9B4C-A69F-D0AD7C9DC5D0}"/>
              </a:ext>
            </a:extLst>
          </p:cNvPr>
          <p:cNvSpPr>
            <a:spLocks noGrp="1"/>
          </p:cNvSpPr>
          <p:nvPr>
            <p:ph type="sldNum" sz="quarter" idx="12"/>
          </p:nvPr>
        </p:nvSpPr>
        <p:spPr/>
        <p:txBody>
          <a:bodyPr/>
          <a:lstStyle/>
          <a:p>
            <a:fld id="{CB2525F8-76F3-43DE-8675-D85D1F37099F}" type="slidenum">
              <a:rPr lang="zh-CN" altLang="en-US" smtClean="0"/>
              <a:t>2</a:t>
            </a:fld>
            <a:endParaRPr lang="zh-CN" altLang="en-US"/>
          </a:p>
        </p:txBody>
      </p:sp>
    </p:spTree>
    <p:extLst>
      <p:ext uri="{BB962C8B-B14F-4D97-AF65-F5344CB8AC3E}">
        <p14:creationId xmlns:p14="http://schemas.microsoft.com/office/powerpoint/2010/main" val="34105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2"/>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241925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Experiments</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430782"/>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Case Study </a:t>
            </a:r>
          </a:p>
        </p:txBody>
      </p:sp>
      <p:pic>
        <p:nvPicPr>
          <p:cNvPr id="9" name="图片 8">
            <a:extLst>
              <a:ext uri="{FF2B5EF4-FFF2-40B4-BE49-F238E27FC236}">
                <a16:creationId xmlns:a16="http://schemas.microsoft.com/office/drawing/2014/main" id="{60C5F390-8689-8C42-B0DF-CD590D37E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227" y="2119182"/>
            <a:ext cx="8293100" cy="3797300"/>
          </a:xfrm>
          <a:prstGeom prst="rect">
            <a:avLst/>
          </a:prstGeom>
        </p:spPr>
      </p:pic>
      <p:sp>
        <p:nvSpPr>
          <p:cNvPr id="7" name="灯片编号占位符 6">
            <a:extLst>
              <a:ext uri="{FF2B5EF4-FFF2-40B4-BE49-F238E27FC236}">
                <a16:creationId xmlns:a16="http://schemas.microsoft.com/office/drawing/2014/main" id="{67D5E058-B1FF-0948-8454-2955FD1B853C}"/>
              </a:ext>
            </a:extLst>
          </p:cNvPr>
          <p:cNvSpPr>
            <a:spLocks noGrp="1"/>
          </p:cNvSpPr>
          <p:nvPr>
            <p:ph type="sldNum" sz="quarter" idx="12"/>
          </p:nvPr>
        </p:nvSpPr>
        <p:spPr/>
        <p:txBody>
          <a:bodyPr/>
          <a:lstStyle/>
          <a:p>
            <a:fld id="{CB2525F8-76F3-43DE-8675-D85D1F37099F}" type="slidenum">
              <a:rPr lang="zh-CN" altLang="en-US" smtClean="0"/>
              <a:t>20</a:t>
            </a:fld>
            <a:endParaRPr lang="zh-CN" altLang="en-US"/>
          </a:p>
        </p:txBody>
      </p:sp>
    </p:spTree>
    <p:extLst>
      <p:ext uri="{BB962C8B-B14F-4D97-AF65-F5344CB8AC3E}">
        <p14:creationId xmlns:p14="http://schemas.microsoft.com/office/powerpoint/2010/main" val="1230574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F00D790-90A4-4209-9AF5-ADEFE2CB9A06}"/>
              </a:ext>
            </a:extLst>
          </p:cNvPr>
          <p:cNvPicPr>
            <a:picLocks noChangeAspect="1"/>
          </p:cNvPicPr>
          <p:nvPr/>
        </p:nvPicPr>
        <p:blipFill rotWithShape="1">
          <a:blip r:embed="rId2">
            <a:extLst>
              <a:ext uri="{28A0092B-C50C-407E-A947-70E740481C1C}">
                <a14:useLocalDpi xmlns:a14="http://schemas.microsoft.com/office/drawing/2010/main" val="0"/>
              </a:ext>
            </a:extLst>
          </a:blip>
          <a:srcRect t="14325" b="20006"/>
          <a:stretch/>
        </p:blipFill>
        <p:spPr>
          <a:xfrm>
            <a:off x="0" y="1514028"/>
            <a:ext cx="12168248" cy="3829944"/>
          </a:xfrm>
          <a:prstGeom prst="rect">
            <a:avLst/>
          </a:prstGeom>
        </p:spPr>
      </p:pic>
      <p:sp>
        <p:nvSpPr>
          <p:cNvPr id="17" name="矩形: 圆角 16">
            <a:extLst>
              <a:ext uri="{FF2B5EF4-FFF2-40B4-BE49-F238E27FC236}">
                <a16:creationId xmlns:a16="http://schemas.microsoft.com/office/drawing/2014/main" id="{17CEAF34-E16B-4E52-BFC0-55284155A9D3}"/>
              </a:ext>
            </a:extLst>
          </p:cNvPr>
          <p:cNvSpPr/>
          <p:nvPr/>
        </p:nvSpPr>
        <p:spPr>
          <a:xfrm>
            <a:off x="0" y="1514028"/>
            <a:ext cx="12168244" cy="3829944"/>
          </a:xfrm>
          <a:prstGeom prst="roundRect">
            <a:avLst>
              <a:gd name="adj" fmla="val 0"/>
            </a:avLst>
          </a:prstGeom>
          <a:solidFill>
            <a:srgbClr val="C00000">
              <a:alpha val="6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57351"/>
            <a:ext cx="2324684" cy="767255"/>
          </a:xfrm>
          <a:prstGeom prst="rect">
            <a:avLst/>
          </a:prstGeom>
          <a:ln>
            <a:noFill/>
          </a:ln>
          <a:effectLst>
            <a:softEdge rad="112500"/>
          </a:effectLst>
        </p:spPr>
      </p:pic>
      <p:sp>
        <p:nvSpPr>
          <p:cNvPr id="21" name="文本框 20">
            <a:extLst>
              <a:ext uri="{FF2B5EF4-FFF2-40B4-BE49-F238E27FC236}">
                <a16:creationId xmlns:a16="http://schemas.microsoft.com/office/drawing/2014/main" id="{3AAB3011-F2DB-49BE-886C-5B8DF2D92E19}"/>
              </a:ext>
            </a:extLst>
          </p:cNvPr>
          <p:cNvSpPr txBox="1"/>
          <p:nvPr/>
        </p:nvSpPr>
        <p:spPr>
          <a:xfrm>
            <a:off x="4214648" y="2489893"/>
            <a:ext cx="3762703"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Chapter 05</a:t>
            </a:r>
            <a:endParaRPr kumimoji="0" lang="zh-CN" altLang="en-US" sz="4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2" name="文本框 21">
            <a:extLst>
              <a:ext uri="{FF2B5EF4-FFF2-40B4-BE49-F238E27FC236}">
                <a16:creationId xmlns:a16="http://schemas.microsoft.com/office/drawing/2014/main" id="{39CC11D8-B9A3-4578-90E5-2C57644BA8BA}"/>
              </a:ext>
            </a:extLst>
          </p:cNvPr>
          <p:cNvSpPr txBox="1"/>
          <p:nvPr/>
        </p:nvSpPr>
        <p:spPr>
          <a:xfrm>
            <a:off x="3079531" y="3208894"/>
            <a:ext cx="6159062" cy="132343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Conclusion</a:t>
            </a:r>
          </a:p>
        </p:txBody>
      </p:sp>
      <p:sp>
        <p:nvSpPr>
          <p:cNvPr id="3" name="灯片编号占位符 2">
            <a:extLst>
              <a:ext uri="{FF2B5EF4-FFF2-40B4-BE49-F238E27FC236}">
                <a16:creationId xmlns:a16="http://schemas.microsoft.com/office/drawing/2014/main" id="{6DAA8BAC-B526-6C4F-83C3-7B3AA06DB865}"/>
              </a:ext>
            </a:extLst>
          </p:cNvPr>
          <p:cNvSpPr>
            <a:spLocks noGrp="1"/>
          </p:cNvSpPr>
          <p:nvPr>
            <p:ph type="sldNum" sz="quarter" idx="12"/>
          </p:nvPr>
        </p:nvSpPr>
        <p:spPr/>
        <p:txBody>
          <a:bodyPr/>
          <a:lstStyle/>
          <a:p>
            <a:fld id="{CB2525F8-76F3-43DE-8675-D85D1F37099F}" type="slidenum">
              <a:rPr lang="zh-CN" altLang="en-US" smtClean="0"/>
              <a:t>21</a:t>
            </a:fld>
            <a:endParaRPr lang="zh-CN" altLang="en-US"/>
          </a:p>
        </p:txBody>
      </p:sp>
    </p:spTree>
    <p:extLst>
      <p:ext uri="{BB962C8B-B14F-4D97-AF65-F5344CB8AC3E}">
        <p14:creationId xmlns:p14="http://schemas.microsoft.com/office/powerpoint/2010/main" val="362410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2"/>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214513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Conclusion</a:t>
            </a:r>
          </a:p>
        </p:txBody>
      </p:sp>
      <p:sp>
        <p:nvSpPr>
          <p:cNvPr id="21" name="矩形 20">
            <a:extLst>
              <a:ext uri="{FF2B5EF4-FFF2-40B4-BE49-F238E27FC236}">
                <a16:creationId xmlns:a16="http://schemas.microsoft.com/office/drawing/2014/main" id="{CB2265F8-D29C-4C5E-AAC0-7B24EDB201E0}"/>
              </a:ext>
            </a:extLst>
          </p:cNvPr>
          <p:cNvSpPr/>
          <p:nvPr/>
        </p:nvSpPr>
        <p:spPr>
          <a:xfrm>
            <a:off x="546537" y="1450427"/>
            <a:ext cx="11119945" cy="5102773"/>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just"/>
            <a:endParaRPr lang="zh-CN" altLang="en-US" sz="2000">
              <a:solidFill>
                <a:schemeClr val="bg1"/>
              </a:solidFill>
              <a:latin typeface="Times New Roman" panose="02020603050405020304" pitchFamily="18" charset="0"/>
              <a:cs typeface="Times New Roman" panose="02020603050405020304" pitchFamily="18" charset="0"/>
            </a:endParaRPr>
          </a:p>
        </p:txBody>
      </p:sp>
      <p:sp>
        <p:nvSpPr>
          <p:cNvPr id="27" name="矩形 26">
            <a:extLst>
              <a:ext uri="{FF2B5EF4-FFF2-40B4-BE49-F238E27FC236}">
                <a16:creationId xmlns:a16="http://schemas.microsoft.com/office/drawing/2014/main" id="{32024372-5805-4274-8761-EBF47DB5DB5F}"/>
              </a:ext>
            </a:extLst>
          </p:cNvPr>
          <p:cNvSpPr/>
          <p:nvPr/>
        </p:nvSpPr>
        <p:spPr>
          <a:xfrm>
            <a:off x="733828" y="1594433"/>
            <a:ext cx="10250390" cy="1281698"/>
          </a:xfrm>
          <a:prstGeom prst="rect">
            <a:avLst/>
          </a:prstGeom>
        </p:spPr>
        <p:txBody>
          <a:bodyPr wrap="square">
            <a:spAutoFit/>
          </a:bodyPr>
          <a:lstStyle/>
          <a:p>
            <a:pPr marL="342900" indent="-342900">
              <a:lnSpc>
                <a:spcPct val="110000"/>
              </a:lnSpc>
              <a:buFont typeface="Arial" panose="020B0604020202020204" pitchFamily="34" charset="0"/>
              <a:buChar char="•"/>
            </a:pPr>
            <a:r>
              <a:rPr lang="zh-CN" altLang="en-US" sz="2400" dirty="0">
                <a:solidFill>
                  <a:schemeClr val="tx1">
                    <a:lumMod val="85000"/>
                    <a:lumOff val="15000"/>
                  </a:schemeClr>
                </a:solidFill>
                <a:latin typeface="Times New Roman" panose="02020603050405020304" pitchFamily="18" charset="0"/>
                <a:cs typeface="Times New Roman" panose="02020603050405020304" pitchFamily="18" charset="0"/>
              </a:rPr>
              <a:t>We construct a new dataset, YuQ, for knowledge-driven neural machine translation in Chinese-Uyghur. YuQ contains 130K utterances in medical domains.</a:t>
            </a:r>
          </a:p>
        </p:txBody>
      </p:sp>
      <p:sp>
        <p:nvSpPr>
          <p:cNvPr id="31" name="矩形 30">
            <a:extLst>
              <a:ext uri="{FF2B5EF4-FFF2-40B4-BE49-F238E27FC236}">
                <a16:creationId xmlns:a16="http://schemas.microsoft.com/office/drawing/2014/main" id="{0CEE6010-796D-4867-958C-909C0FD8BF10}"/>
              </a:ext>
            </a:extLst>
          </p:cNvPr>
          <p:cNvSpPr/>
          <p:nvPr/>
        </p:nvSpPr>
        <p:spPr>
          <a:xfrm>
            <a:off x="692733" y="5233511"/>
            <a:ext cx="10250390" cy="1281698"/>
          </a:xfrm>
          <a:prstGeom prst="rect">
            <a:avLst/>
          </a:prstGeom>
        </p:spPr>
        <p:txBody>
          <a:bodyPr wrap="square">
            <a:spAutoFit/>
          </a:bodyPr>
          <a:lstStyle/>
          <a:p>
            <a:pPr marL="342900" indent="-342900">
              <a:lnSpc>
                <a:spcPct val="110000"/>
              </a:lnSpc>
              <a:buFont typeface="Arial" panose="020B0604020202020204" pitchFamily="34" charset="0"/>
              <a:buChar char="•"/>
            </a:pPr>
            <a:r>
              <a:rPr lang="zh-CN" altLang="en-US" sz="2400" dirty="0">
                <a:solidFill>
                  <a:schemeClr val="tx1">
                    <a:lumMod val="85000"/>
                    <a:lumOff val="15000"/>
                  </a:schemeClr>
                </a:solidFill>
                <a:latin typeface="Times New Roman" panose="02020603050405020304" pitchFamily="18" charset="0"/>
                <a:cs typeface="Times New Roman" panose="02020603050405020304" pitchFamily="18" charset="0"/>
              </a:rPr>
              <a:t>We provide generation and retrieval-based benchmark models on this corpus to facilitate further research and conduct extensive experiments. Results show that the models can be enhanced by introducing background knowledge.</a:t>
            </a:r>
          </a:p>
        </p:txBody>
      </p:sp>
      <p:sp>
        <p:nvSpPr>
          <p:cNvPr id="35" name="矩形 34">
            <a:extLst>
              <a:ext uri="{FF2B5EF4-FFF2-40B4-BE49-F238E27FC236}">
                <a16:creationId xmlns:a16="http://schemas.microsoft.com/office/drawing/2014/main" id="{20BFB1FC-EC6D-43DE-A4C0-2F4D73D5AFD7}"/>
              </a:ext>
            </a:extLst>
          </p:cNvPr>
          <p:cNvSpPr/>
          <p:nvPr/>
        </p:nvSpPr>
        <p:spPr>
          <a:xfrm>
            <a:off x="546537" y="2992116"/>
            <a:ext cx="11119945" cy="2153637"/>
          </a:xfrm>
          <a:prstGeom prst="rect">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just"/>
            <a:endParaRPr lang="zh-CN" altLang="en-US" sz="2000">
              <a:solidFill>
                <a:schemeClr val="bg1"/>
              </a:solidFill>
              <a:latin typeface="Times New Roman" panose="02020603050405020304" pitchFamily="18" charset="0"/>
              <a:cs typeface="Times New Roman" panose="02020603050405020304" pitchFamily="18" charset="0"/>
            </a:endParaRPr>
          </a:p>
        </p:txBody>
      </p:sp>
      <p:sp>
        <p:nvSpPr>
          <p:cNvPr id="37" name="文本框 36">
            <a:extLst>
              <a:ext uri="{FF2B5EF4-FFF2-40B4-BE49-F238E27FC236}">
                <a16:creationId xmlns:a16="http://schemas.microsoft.com/office/drawing/2014/main" id="{E966D4E2-A232-45EB-8EA0-F7A739182BDC}"/>
              </a:ext>
            </a:extLst>
          </p:cNvPr>
          <p:cNvSpPr txBox="1"/>
          <p:nvPr/>
        </p:nvSpPr>
        <p:spPr>
          <a:xfrm>
            <a:off x="4873214" y="4358932"/>
            <a:ext cx="0" cy="0"/>
          </a:xfrm>
          <a:prstGeom prst="rect">
            <a:avLst/>
          </a:prstGeom>
          <a:noFill/>
        </p:spPr>
        <p:txBody>
          <a:bodyPr wrap="none" lIns="0" tIns="0" rIns="0" bIns="0" rtlCol="0" anchor="ctr" anchorCtr="0">
            <a:noAutofit/>
          </a:bodyPr>
          <a:lstStyle/>
          <a:p>
            <a:endParaRPr kumimoji="1" lang="zh-CN" altLang="en-US" sz="2400" b="1" dirty="0">
              <a:latin typeface="Times New Roman" panose="02020603050405020304" pitchFamily="18" charset="0"/>
              <a:cs typeface="Times New Roman" panose="02020603050405020304" pitchFamily="18" charset="0"/>
            </a:endParaRPr>
          </a:p>
        </p:txBody>
      </p:sp>
      <p:sp>
        <p:nvSpPr>
          <p:cNvPr id="39" name="矩形 38">
            <a:extLst>
              <a:ext uri="{FF2B5EF4-FFF2-40B4-BE49-F238E27FC236}">
                <a16:creationId xmlns:a16="http://schemas.microsoft.com/office/drawing/2014/main" id="{060CFE86-8CC5-4B16-BA94-D66C813A0E6C}"/>
              </a:ext>
            </a:extLst>
          </p:cNvPr>
          <p:cNvSpPr/>
          <p:nvPr/>
        </p:nvSpPr>
        <p:spPr>
          <a:xfrm>
            <a:off x="733827" y="3025353"/>
            <a:ext cx="10291483" cy="2094228"/>
          </a:xfrm>
          <a:prstGeom prst="rect">
            <a:avLst/>
          </a:prstGeom>
        </p:spPr>
        <p:txBody>
          <a:bodyPr wrap="square">
            <a:spAutoFit/>
          </a:bodyPr>
          <a:lstStyle/>
          <a:p>
            <a:pPr marL="342900" indent="-342900">
              <a:lnSpc>
                <a:spcPct val="110000"/>
              </a:lnSpc>
              <a:buFont typeface="Arial" panose="020B0604020202020204" pitchFamily="34" charset="0"/>
              <a:buChar char="•"/>
            </a:pPr>
            <a:r>
              <a:rPr lang="en" altLang="zh-CN" sz="2400" dirty="0" err="1">
                <a:solidFill>
                  <a:schemeClr val="tx1">
                    <a:lumMod val="85000"/>
                    <a:lumOff val="15000"/>
                  </a:schemeClr>
                </a:solidFill>
                <a:latin typeface="Times New Roman" panose="02020603050405020304" pitchFamily="18" charset="0"/>
                <a:cs typeface="Times New Roman" panose="02020603050405020304" pitchFamily="18" charset="0"/>
              </a:rPr>
              <a:t>YuQ</a:t>
            </a:r>
            <a:r>
              <a:rPr lang="en" altLang="zh-CN" sz="2400" dirty="0">
                <a:solidFill>
                  <a:schemeClr val="tx1">
                    <a:lumMod val="85000"/>
                    <a:lumOff val="15000"/>
                  </a:schemeClr>
                </a:solidFill>
                <a:latin typeface="Times New Roman" panose="02020603050405020304" pitchFamily="18" charset="0"/>
                <a:cs typeface="Times New Roman" panose="02020603050405020304" pitchFamily="18" charset="0"/>
              </a:rPr>
              <a:t> provides a benchmark to evaluate the ability of neural machine translation with access to the corresponding knowledge in medical domains. Each parallel sentence contains sentence-level annotations that map each utterance with the medical knowledge triples.  The corpus can empower the research of knowledge-grounded machine translation text generation.</a:t>
            </a:r>
            <a:endParaRPr lang="zh-CN" alt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灯片编号占位符 6">
            <a:extLst>
              <a:ext uri="{FF2B5EF4-FFF2-40B4-BE49-F238E27FC236}">
                <a16:creationId xmlns:a16="http://schemas.microsoft.com/office/drawing/2014/main" id="{622D8BFA-EA90-124C-BF51-8774BAE4919F}"/>
              </a:ext>
            </a:extLst>
          </p:cNvPr>
          <p:cNvSpPr>
            <a:spLocks noGrp="1"/>
          </p:cNvSpPr>
          <p:nvPr>
            <p:ph type="sldNum" sz="quarter" idx="12"/>
          </p:nvPr>
        </p:nvSpPr>
        <p:spPr/>
        <p:txBody>
          <a:bodyPr/>
          <a:lstStyle/>
          <a:p>
            <a:fld id="{CB2525F8-76F3-43DE-8675-D85D1F37099F}" type="slidenum">
              <a:rPr lang="zh-CN" altLang="en-US" smtClean="0"/>
              <a:t>22</a:t>
            </a:fld>
            <a:endParaRPr lang="zh-CN" altLang="en-US"/>
          </a:p>
        </p:txBody>
      </p:sp>
    </p:spTree>
    <p:extLst>
      <p:ext uri="{BB962C8B-B14F-4D97-AF65-F5344CB8AC3E}">
        <p14:creationId xmlns:p14="http://schemas.microsoft.com/office/powerpoint/2010/main" val="844099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7C4552-4785-4233-851C-4417B5A1CD3D}"/>
              </a:ext>
            </a:extLst>
          </p:cNvPr>
          <p:cNvSpPr txBox="1"/>
          <p:nvPr/>
        </p:nvSpPr>
        <p:spPr>
          <a:xfrm>
            <a:off x="11876" y="3754629"/>
            <a:ext cx="12180120" cy="1172950"/>
          </a:xfrm>
          <a:prstGeom prst="rect">
            <a:avLst/>
          </a:prstGeom>
          <a:noFill/>
        </p:spPr>
        <p:txBody>
          <a:bodyPr wrap="square" rtlCol="0">
            <a:spAutoFit/>
          </a:bodyPr>
          <a:lstStyle/>
          <a:p>
            <a:pPr lvl="0" algn="ctr">
              <a:lnSpc>
                <a:spcPct val="130000"/>
              </a:lnSpc>
            </a:pPr>
            <a:r>
              <a:rPr lang="en-US" altLang="zh-CN" sz="6000" b="1" spc="300" dirty="0">
                <a:solidFill>
                  <a:srgbClr val="B40000"/>
                </a:solidFill>
                <a:latin typeface="Times New Roman" panose="02020603050405020304" pitchFamily="18" charset="0"/>
                <a:cs typeface="Times New Roman" panose="02020603050405020304" pitchFamily="18" charset="0"/>
              </a:rPr>
              <a:t>Thanks for Your Attention</a:t>
            </a:r>
          </a:p>
        </p:txBody>
      </p:sp>
      <p:grpSp>
        <p:nvGrpSpPr>
          <p:cNvPr id="4" name="组合 3">
            <a:extLst>
              <a:ext uri="{FF2B5EF4-FFF2-40B4-BE49-F238E27FC236}">
                <a16:creationId xmlns:a16="http://schemas.microsoft.com/office/drawing/2014/main" id="{E2FD52A0-F4A4-4F29-97DC-66049F2EFB16}"/>
              </a:ext>
            </a:extLst>
          </p:cNvPr>
          <p:cNvGrpSpPr/>
          <p:nvPr/>
        </p:nvGrpSpPr>
        <p:grpSpPr>
          <a:xfrm>
            <a:off x="4873199" y="5185050"/>
            <a:ext cx="2418477" cy="544010"/>
            <a:chOff x="5036916" y="5681339"/>
            <a:chExt cx="2118168" cy="544010"/>
          </a:xfrm>
        </p:grpSpPr>
        <p:sp>
          <p:nvSpPr>
            <p:cNvPr id="5" name="矩形: 圆角 4">
              <a:extLst>
                <a:ext uri="{FF2B5EF4-FFF2-40B4-BE49-F238E27FC236}">
                  <a16:creationId xmlns:a16="http://schemas.microsoft.com/office/drawing/2014/main" id="{0762C183-A78C-4DA7-8970-25B3A45653D9}"/>
                </a:ext>
              </a:extLst>
            </p:cNvPr>
            <p:cNvSpPr/>
            <p:nvPr/>
          </p:nvSpPr>
          <p:spPr>
            <a:xfrm>
              <a:off x="5036916" y="5681339"/>
              <a:ext cx="2118168" cy="5440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4F9952C7-C740-4F5C-BA7D-B6CF471A975D}"/>
                </a:ext>
              </a:extLst>
            </p:cNvPr>
            <p:cNvSpPr txBox="1"/>
            <p:nvPr/>
          </p:nvSpPr>
          <p:spPr>
            <a:xfrm>
              <a:off x="5133392" y="5768678"/>
              <a:ext cx="194896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Xinjiang University</a:t>
              </a:r>
            </a:p>
          </p:txBody>
        </p:sp>
      </p:grpSp>
      <p:pic>
        <p:nvPicPr>
          <p:cNvPr id="8" name="图片 7">
            <a:extLst>
              <a:ext uri="{FF2B5EF4-FFF2-40B4-BE49-F238E27FC236}">
                <a16:creationId xmlns:a16="http://schemas.microsoft.com/office/drawing/2014/main" id="{6678AFC6-EB37-41A0-8A49-08B8D1F473AB}"/>
              </a:ext>
            </a:extLst>
          </p:cNvPr>
          <p:cNvPicPr>
            <a:picLocks noChangeAspect="1"/>
          </p:cNvPicPr>
          <p:nvPr/>
        </p:nvPicPr>
        <p:blipFill rotWithShape="1">
          <a:blip r:embed="rId2">
            <a:extLst>
              <a:ext uri="{28A0092B-C50C-407E-A947-70E740481C1C}">
                <a14:useLocalDpi xmlns:a14="http://schemas.microsoft.com/office/drawing/2010/main" val="0"/>
              </a:ext>
            </a:extLst>
          </a:blip>
          <a:srcRect b="18937"/>
          <a:stretch/>
        </p:blipFill>
        <p:spPr>
          <a:xfrm>
            <a:off x="11876" y="-30930"/>
            <a:ext cx="12192000" cy="2826554"/>
          </a:xfrm>
          <a:prstGeom prst="rect">
            <a:avLst/>
          </a:prstGeom>
        </p:spPr>
      </p:pic>
      <p:sp>
        <p:nvSpPr>
          <p:cNvPr id="9" name="矩形: 圆角 8">
            <a:extLst>
              <a:ext uri="{FF2B5EF4-FFF2-40B4-BE49-F238E27FC236}">
                <a16:creationId xmlns:a16="http://schemas.microsoft.com/office/drawing/2014/main" id="{5BAD405C-C56D-4E3F-98A9-BCA0491ED5D7}"/>
              </a:ext>
            </a:extLst>
          </p:cNvPr>
          <p:cNvSpPr/>
          <p:nvPr/>
        </p:nvSpPr>
        <p:spPr>
          <a:xfrm>
            <a:off x="0" y="-30930"/>
            <a:ext cx="12191996" cy="2823482"/>
          </a:xfrm>
          <a:prstGeom prst="roundRect">
            <a:avLst>
              <a:gd name="adj" fmla="val 0"/>
            </a:avLst>
          </a:prstGeom>
          <a:solidFill>
            <a:srgbClr val="C00000">
              <a:alpha val="5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方正黑体简体"/>
              <a:ea typeface="方正黑体简体"/>
              <a:cs typeface="+mn-cs"/>
            </a:endParaRPr>
          </a:p>
        </p:txBody>
      </p:sp>
      <p:sp>
        <p:nvSpPr>
          <p:cNvPr id="10" name="椭圆 9">
            <a:extLst>
              <a:ext uri="{FF2B5EF4-FFF2-40B4-BE49-F238E27FC236}">
                <a16:creationId xmlns:a16="http://schemas.microsoft.com/office/drawing/2014/main" id="{C2A64C3F-8284-4D02-BC19-A67709C7A39B}"/>
              </a:ext>
            </a:extLst>
          </p:cNvPr>
          <p:cNvSpPr/>
          <p:nvPr/>
        </p:nvSpPr>
        <p:spPr>
          <a:xfrm>
            <a:off x="5366905" y="2114002"/>
            <a:ext cx="1470126" cy="1470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14422CD7-932A-405C-BD18-58718B8A7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988" y="2237078"/>
            <a:ext cx="1114020" cy="11140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7" name="灯片编号占位符 6">
            <a:extLst>
              <a:ext uri="{FF2B5EF4-FFF2-40B4-BE49-F238E27FC236}">
                <a16:creationId xmlns:a16="http://schemas.microsoft.com/office/drawing/2014/main" id="{1FDF35E6-4209-9F45-8F46-8D7A4FE3759C}"/>
              </a:ext>
            </a:extLst>
          </p:cNvPr>
          <p:cNvSpPr>
            <a:spLocks noGrp="1"/>
          </p:cNvSpPr>
          <p:nvPr>
            <p:ph type="sldNum" sz="quarter" idx="12"/>
          </p:nvPr>
        </p:nvSpPr>
        <p:spPr/>
        <p:txBody>
          <a:bodyPr/>
          <a:lstStyle/>
          <a:p>
            <a:fld id="{CB2525F8-76F3-43DE-8675-D85D1F37099F}" type="slidenum">
              <a:rPr lang="zh-CN" altLang="en-US" smtClean="0"/>
              <a:t>23</a:t>
            </a:fld>
            <a:endParaRPr lang="zh-CN" altLang="en-US"/>
          </a:p>
        </p:txBody>
      </p:sp>
    </p:spTree>
    <p:extLst>
      <p:ext uri="{BB962C8B-B14F-4D97-AF65-F5344CB8AC3E}">
        <p14:creationId xmlns:p14="http://schemas.microsoft.com/office/powerpoint/2010/main" val="409822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CEA9A75-ECDC-4D23-8B8B-C5EC6BF74D18}"/>
              </a:ext>
            </a:extLst>
          </p:cNvPr>
          <p:cNvSpPr txBox="1"/>
          <p:nvPr/>
        </p:nvSpPr>
        <p:spPr>
          <a:xfrm>
            <a:off x="8474729" y="3946459"/>
            <a:ext cx="1830450" cy="35156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CONTENT</a:t>
            </a:r>
            <a:endParaRPr kumimoji="0" lang="zh-CN" altLang="en-US" sz="1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6" name="组合 5">
            <a:extLst>
              <a:ext uri="{FF2B5EF4-FFF2-40B4-BE49-F238E27FC236}">
                <a16:creationId xmlns:a16="http://schemas.microsoft.com/office/drawing/2014/main" id="{67DA174D-8474-4072-89F4-9792A26F9F87}"/>
              </a:ext>
            </a:extLst>
          </p:cNvPr>
          <p:cNvGrpSpPr/>
          <p:nvPr/>
        </p:nvGrpSpPr>
        <p:grpSpPr>
          <a:xfrm>
            <a:off x="5664371" y="1421422"/>
            <a:ext cx="3825903" cy="695108"/>
            <a:chOff x="3922281" y="1871904"/>
            <a:chExt cx="3825903" cy="695108"/>
          </a:xfrm>
        </p:grpSpPr>
        <p:sp>
          <p:nvSpPr>
            <p:cNvPr id="7" name="椭圆 6">
              <a:extLst>
                <a:ext uri="{FF2B5EF4-FFF2-40B4-BE49-F238E27FC236}">
                  <a16:creationId xmlns:a16="http://schemas.microsoft.com/office/drawing/2014/main" id="{381B4560-DBF5-4F7A-8513-512B14AD510E}"/>
                </a:ext>
              </a:extLst>
            </p:cNvPr>
            <p:cNvSpPr/>
            <p:nvPr/>
          </p:nvSpPr>
          <p:spPr>
            <a:xfrm>
              <a:off x="3922281" y="1871904"/>
              <a:ext cx="695108" cy="695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a:t>
              </a:r>
              <a:endPar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298B7DA2-A9A5-43EE-8B6A-5457E0658E76}"/>
                </a:ext>
              </a:extLst>
            </p:cNvPr>
            <p:cNvSpPr txBox="1"/>
            <p:nvPr/>
          </p:nvSpPr>
          <p:spPr>
            <a:xfrm>
              <a:off x="4853133" y="1871904"/>
              <a:ext cx="2895051" cy="59792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cs typeface="Times New Roman" panose="02020603050405020304" pitchFamily="18" charset="0"/>
                </a:rPr>
                <a:t>Introduction</a:t>
              </a:r>
            </a:p>
          </p:txBody>
        </p:sp>
      </p:grpSp>
      <p:pic>
        <p:nvPicPr>
          <p:cNvPr id="31" name="图片 30">
            <a:extLst>
              <a:ext uri="{FF2B5EF4-FFF2-40B4-BE49-F238E27FC236}">
                <a16:creationId xmlns:a16="http://schemas.microsoft.com/office/drawing/2014/main" id="{27DF7C43-8075-42D2-848E-2F30D4B78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8"/>
            <a:ext cx="5023786" cy="6863158"/>
          </a:xfrm>
          <a:prstGeom prst="rect">
            <a:avLst/>
          </a:prstGeom>
        </p:spPr>
      </p:pic>
      <p:sp>
        <p:nvSpPr>
          <p:cNvPr id="35" name="矩形: 圆角 34">
            <a:extLst>
              <a:ext uri="{FF2B5EF4-FFF2-40B4-BE49-F238E27FC236}">
                <a16:creationId xmlns:a16="http://schemas.microsoft.com/office/drawing/2014/main" id="{C72B952F-AB1A-460F-8FA4-15BB7ED7D320}"/>
              </a:ext>
            </a:extLst>
          </p:cNvPr>
          <p:cNvSpPr/>
          <p:nvPr/>
        </p:nvSpPr>
        <p:spPr>
          <a:xfrm>
            <a:off x="0" y="0"/>
            <a:ext cx="5023786" cy="6888930"/>
          </a:xfrm>
          <a:prstGeom prst="roundRect">
            <a:avLst>
              <a:gd name="adj" fmla="val 0"/>
            </a:avLst>
          </a:prstGeom>
          <a:solidFill>
            <a:srgbClr val="C00000">
              <a:alpha val="5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方正黑体简体"/>
              <a:ea typeface="方正黑体简体"/>
              <a:cs typeface="+mn-cs"/>
            </a:endParaRPr>
          </a:p>
        </p:txBody>
      </p:sp>
      <p:sp>
        <p:nvSpPr>
          <p:cNvPr id="39" name="文本框 38">
            <a:extLst>
              <a:ext uri="{FF2B5EF4-FFF2-40B4-BE49-F238E27FC236}">
                <a16:creationId xmlns:a16="http://schemas.microsoft.com/office/drawing/2014/main" id="{AA53055A-AE6A-412A-8EB2-5818899BBC29}"/>
              </a:ext>
            </a:extLst>
          </p:cNvPr>
          <p:cNvSpPr txBox="1"/>
          <p:nvPr/>
        </p:nvSpPr>
        <p:spPr>
          <a:xfrm>
            <a:off x="734151" y="2675024"/>
            <a:ext cx="3555483"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CONTENT</a:t>
            </a:r>
            <a:endParaRPr kumimoji="0" lang="zh-CN" alt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cxnSp>
        <p:nvCxnSpPr>
          <p:cNvPr id="40" name="直接连接符 39">
            <a:extLst>
              <a:ext uri="{FF2B5EF4-FFF2-40B4-BE49-F238E27FC236}">
                <a16:creationId xmlns:a16="http://schemas.microsoft.com/office/drawing/2014/main" id="{C1920C62-70AF-4E4F-84F0-EC2963908006}"/>
              </a:ext>
            </a:extLst>
          </p:cNvPr>
          <p:cNvCxnSpPr>
            <a:cxnSpLocks/>
          </p:cNvCxnSpPr>
          <p:nvPr/>
        </p:nvCxnSpPr>
        <p:spPr>
          <a:xfrm>
            <a:off x="1870841" y="3700563"/>
            <a:ext cx="13768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7DD93826-B840-4838-8531-15563F948CEB}"/>
              </a:ext>
            </a:extLst>
          </p:cNvPr>
          <p:cNvGrpSpPr/>
          <p:nvPr/>
        </p:nvGrpSpPr>
        <p:grpSpPr>
          <a:xfrm>
            <a:off x="5664371" y="2391747"/>
            <a:ext cx="3825903" cy="695108"/>
            <a:chOff x="3922281" y="1871904"/>
            <a:chExt cx="3825903" cy="695108"/>
          </a:xfrm>
        </p:grpSpPr>
        <p:sp>
          <p:nvSpPr>
            <p:cNvPr id="51" name="椭圆 50">
              <a:extLst>
                <a:ext uri="{FF2B5EF4-FFF2-40B4-BE49-F238E27FC236}">
                  <a16:creationId xmlns:a16="http://schemas.microsoft.com/office/drawing/2014/main" id="{DD0664C0-455B-42A0-BF24-075007F68860}"/>
                </a:ext>
              </a:extLst>
            </p:cNvPr>
            <p:cNvSpPr/>
            <p:nvPr/>
          </p:nvSpPr>
          <p:spPr>
            <a:xfrm>
              <a:off x="3922281" y="1871904"/>
              <a:ext cx="695108" cy="695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a:t>
              </a:r>
              <a:endPar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2" name="文本框 51">
              <a:extLst>
                <a:ext uri="{FF2B5EF4-FFF2-40B4-BE49-F238E27FC236}">
                  <a16:creationId xmlns:a16="http://schemas.microsoft.com/office/drawing/2014/main" id="{5DECF446-901D-4E69-BC6D-276A32BDE94E}"/>
                </a:ext>
              </a:extLst>
            </p:cNvPr>
            <p:cNvSpPr txBox="1"/>
            <p:nvPr/>
          </p:nvSpPr>
          <p:spPr>
            <a:xfrm>
              <a:off x="4853133" y="1871904"/>
              <a:ext cx="2895051" cy="59792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cs typeface="Times New Roman" panose="02020603050405020304" pitchFamily="18" charset="0"/>
                </a:rPr>
                <a:t>Overview</a:t>
              </a:r>
            </a:p>
          </p:txBody>
        </p:sp>
      </p:grpSp>
      <p:grpSp>
        <p:nvGrpSpPr>
          <p:cNvPr id="53" name="组合 52">
            <a:extLst>
              <a:ext uri="{FF2B5EF4-FFF2-40B4-BE49-F238E27FC236}">
                <a16:creationId xmlns:a16="http://schemas.microsoft.com/office/drawing/2014/main" id="{4E154004-0431-4F9A-A3CA-F2C2673E2882}"/>
              </a:ext>
            </a:extLst>
          </p:cNvPr>
          <p:cNvGrpSpPr/>
          <p:nvPr/>
        </p:nvGrpSpPr>
        <p:grpSpPr>
          <a:xfrm>
            <a:off x="5664371" y="3459259"/>
            <a:ext cx="4640808" cy="695108"/>
            <a:chOff x="3922281" y="1871904"/>
            <a:chExt cx="4640808" cy="695108"/>
          </a:xfrm>
        </p:grpSpPr>
        <p:sp>
          <p:nvSpPr>
            <p:cNvPr id="54" name="椭圆 53">
              <a:extLst>
                <a:ext uri="{FF2B5EF4-FFF2-40B4-BE49-F238E27FC236}">
                  <a16:creationId xmlns:a16="http://schemas.microsoft.com/office/drawing/2014/main" id="{B23A115C-95F4-4AF1-B2C7-26237F9FC300}"/>
                </a:ext>
              </a:extLst>
            </p:cNvPr>
            <p:cNvSpPr/>
            <p:nvPr/>
          </p:nvSpPr>
          <p:spPr>
            <a:xfrm>
              <a:off x="3922281" y="1871904"/>
              <a:ext cx="695108" cy="695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a:t>
              </a:r>
              <a:endPar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5" name="文本框 54">
              <a:extLst>
                <a:ext uri="{FF2B5EF4-FFF2-40B4-BE49-F238E27FC236}">
                  <a16:creationId xmlns:a16="http://schemas.microsoft.com/office/drawing/2014/main" id="{16110C9E-6623-4C98-80FB-78C37219AD05}"/>
                </a:ext>
              </a:extLst>
            </p:cNvPr>
            <p:cNvSpPr txBox="1"/>
            <p:nvPr/>
          </p:nvSpPr>
          <p:spPr>
            <a:xfrm>
              <a:off x="4853133" y="1871904"/>
              <a:ext cx="3709956" cy="59792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cs typeface="Times New Roman" panose="02020603050405020304" pitchFamily="18" charset="0"/>
                </a:rPr>
                <a:t>Dataset Collection</a:t>
              </a:r>
            </a:p>
          </p:txBody>
        </p:sp>
      </p:grpSp>
      <p:grpSp>
        <p:nvGrpSpPr>
          <p:cNvPr id="56" name="组合 55">
            <a:extLst>
              <a:ext uri="{FF2B5EF4-FFF2-40B4-BE49-F238E27FC236}">
                <a16:creationId xmlns:a16="http://schemas.microsoft.com/office/drawing/2014/main" id="{3A1DDDCB-D34F-42A8-A520-FC57D63E15F6}"/>
              </a:ext>
            </a:extLst>
          </p:cNvPr>
          <p:cNvGrpSpPr/>
          <p:nvPr/>
        </p:nvGrpSpPr>
        <p:grpSpPr>
          <a:xfrm>
            <a:off x="5664371" y="4526771"/>
            <a:ext cx="4640808" cy="695108"/>
            <a:chOff x="3922281" y="1871904"/>
            <a:chExt cx="4640808" cy="695108"/>
          </a:xfrm>
        </p:grpSpPr>
        <p:sp>
          <p:nvSpPr>
            <p:cNvPr id="57" name="椭圆 56">
              <a:extLst>
                <a:ext uri="{FF2B5EF4-FFF2-40B4-BE49-F238E27FC236}">
                  <a16:creationId xmlns:a16="http://schemas.microsoft.com/office/drawing/2014/main" id="{99C9DAD6-4D05-4658-9206-9492DDBDDC65}"/>
                </a:ext>
              </a:extLst>
            </p:cNvPr>
            <p:cNvSpPr/>
            <p:nvPr/>
          </p:nvSpPr>
          <p:spPr>
            <a:xfrm>
              <a:off x="3922281" y="1871904"/>
              <a:ext cx="695108" cy="695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4</a:t>
              </a:r>
              <a:endPar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AE543E81-11D2-4066-9663-F7081E502EEA}"/>
                </a:ext>
              </a:extLst>
            </p:cNvPr>
            <p:cNvSpPr txBox="1"/>
            <p:nvPr/>
          </p:nvSpPr>
          <p:spPr>
            <a:xfrm>
              <a:off x="4853133" y="1871904"/>
              <a:ext cx="3709956" cy="59792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cs typeface="Times New Roman" panose="02020603050405020304" pitchFamily="18" charset="0"/>
                </a:rPr>
                <a:t>Experiments</a:t>
              </a:r>
            </a:p>
          </p:txBody>
        </p:sp>
      </p:grpSp>
      <p:grpSp>
        <p:nvGrpSpPr>
          <p:cNvPr id="59" name="组合 58">
            <a:extLst>
              <a:ext uri="{FF2B5EF4-FFF2-40B4-BE49-F238E27FC236}">
                <a16:creationId xmlns:a16="http://schemas.microsoft.com/office/drawing/2014/main" id="{47506CBF-F872-4370-B94E-330399411DC4}"/>
              </a:ext>
            </a:extLst>
          </p:cNvPr>
          <p:cNvGrpSpPr/>
          <p:nvPr/>
        </p:nvGrpSpPr>
        <p:grpSpPr>
          <a:xfrm>
            <a:off x="5664371" y="5594283"/>
            <a:ext cx="4640808" cy="695108"/>
            <a:chOff x="3922281" y="1871904"/>
            <a:chExt cx="4640808" cy="695108"/>
          </a:xfrm>
        </p:grpSpPr>
        <p:sp>
          <p:nvSpPr>
            <p:cNvPr id="60" name="椭圆 59">
              <a:extLst>
                <a:ext uri="{FF2B5EF4-FFF2-40B4-BE49-F238E27FC236}">
                  <a16:creationId xmlns:a16="http://schemas.microsoft.com/office/drawing/2014/main" id="{91F2D692-488A-4BBB-BB84-9C8BA87BEE42}"/>
                </a:ext>
              </a:extLst>
            </p:cNvPr>
            <p:cNvSpPr/>
            <p:nvPr/>
          </p:nvSpPr>
          <p:spPr>
            <a:xfrm>
              <a:off x="3922281" y="1871904"/>
              <a:ext cx="695108" cy="695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a:t>
              </a:r>
              <a:endPar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1" name="文本框 60">
              <a:extLst>
                <a:ext uri="{FF2B5EF4-FFF2-40B4-BE49-F238E27FC236}">
                  <a16:creationId xmlns:a16="http://schemas.microsoft.com/office/drawing/2014/main" id="{864B659E-910A-4A1E-959D-7BBC2ADE895A}"/>
                </a:ext>
              </a:extLst>
            </p:cNvPr>
            <p:cNvSpPr txBox="1"/>
            <p:nvPr/>
          </p:nvSpPr>
          <p:spPr>
            <a:xfrm>
              <a:off x="4853133" y="1871904"/>
              <a:ext cx="3709956" cy="59792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cs typeface="Times New Roman" panose="02020603050405020304" pitchFamily="18" charset="0"/>
                </a:rPr>
                <a:t>Conclusion</a:t>
              </a:r>
            </a:p>
          </p:txBody>
        </p:sp>
      </p:grpSp>
      <p:sp>
        <p:nvSpPr>
          <p:cNvPr id="3" name="灯片编号占位符 2">
            <a:extLst>
              <a:ext uri="{FF2B5EF4-FFF2-40B4-BE49-F238E27FC236}">
                <a16:creationId xmlns:a16="http://schemas.microsoft.com/office/drawing/2014/main" id="{69657BFF-CE10-1D4B-B28E-7C01DA4827D9}"/>
              </a:ext>
            </a:extLst>
          </p:cNvPr>
          <p:cNvSpPr>
            <a:spLocks noGrp="1"/>
          </p:cNvSpPr>
          <p:nvPr>
            <p:ph type="sldNum" sz="quarter" idx="12"/>
          </p:nvPr>
        </p:nvSpPr>
        <p:spPr/>
        <p:txBody>
          <a:bodyPr/>
          <a:lstStyle/>
          <a:p>
            <a:fld id="{CB2525F8-76F3-43DE-8675-D85D1F37099F}" type="slidenum">
              <a:rPr lang="zh-CN" altLang="en-US" smtClean="0"/>
              <a:t>3</a:t>
            </a:fld>
            <a:endParaRPr lang="zh-CN" altLang="en-US"/>
          </a:p>
        </p:txBody>
      </p:sp>
    </p:spTree>
    <p:extLst>
      <p:ext uri="{BB962C8B-B14F-4D97-AF65-F5344CB8AC3E}">
        <p14:creationId xmlns:p14="http://schemas.microsoft.com/office/powerpoint/2010/main" val="47606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F00D790-90A4-4209-9AF5-ADEFE2CB9A06}"/>
              </a:ext>
            </a:extLst>
          </p:cNvPr>
          <p:cNvPicPr>
            <a:picLocks noChangeAspect="1"/>
          </p:cNvPicPr>
          <p:nvPr/>
        </p:nvPicPr>
        <p:blipFill rotWithShape="1">
          <a:blip r:embed="rId2">
            <a:extLst>
              <a:ext uri="{28A0092B-C50C-407E-A947-70E740481C1C}">
                <a14:useLocalDpi xmlns:a14="http://schemas.microsoft.com/office/drawing/2010/main" val="0"/>
              </a:ext>
            </a:extLst>
          </a:blip>
          <a:srcRect t="14325" b="20006"/>
          <a:stretch/>
        </p:blipFill>
        <p:spPr>
          <a:xfrm>
            <a:off x="0" y="1514028"/>
            <a:ext cx="12168248" cy="3829944"/>
          </a:xfrm>
          <a:prstGeom prst="rect">
            <a:avLst/>
          </a:prstGeom>
        </p:spPr>
      </p:pic>
      <p:sp>
        <p:nvSpPr>
          <p:cNvPr id="17" name="矩形: 圆角 16">
            <a:extLst>
              <a:ext uri="{FF2B5EF4-FFF2-40B4-BE49-F238E27FC236}">
                <a16:creationId xmlns:a16="http://schemas.microsoft.com/office/drawing/2014/main" id="{17CEAF34-E16B-4E52-BFC0-55284155A9D3}"/>
              </a:ext>
            </a:extLst>
          </p:cNvPr>
          <p:cNvSpPr/>
          <p:nvPr/>
        </p:nvSpPr>
        <p:spPr>
          <a:xfrm>
            <a:off x="0" y="1514028"/>
            <a:ext cx="12168244" cy="3829944"/>
          </a:xfrm>
          <a:prstGeom prst="roundRect">
            <a:avLst>
              <a:gd name="adj" fmla="val 0"/>
            </a:avLst>
          </a:prstGeom>
          <a:solidFill>
            <a:srgbClr val="C00000">
              <a:alpha val="6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57351"/>
            <a:ext cx="2324684" cy="767255"/>
          </a:xfrm>
          <a:prstGeom prst="rect">
            <a:avLst/>
          </a:prstGeom>
          <a:ln>
            <a:noFill/>
          </a:ln>
          <a:effectLst>
            <a:softEdge rad="112500"/>
          </a:effectLst>
        </p:spPr>
      </p:pic>
      <p:sp>
        <p:nvSpPr>
          <p:cNvPr id="8" name="文本框 7">
            <a:extLst>
              <a:ext uri="{FF2B5EF4-FFF2-40B4-BE49-F238E27FC236}">
                <a16:creationId xmlns:a16="http://schemas.microsoft.com/office/drawing/2014/main" id="{DB372928-B743-45EC-AF0E-CC6279FD32A2}"/>
              </a:ext>
            </a:extLst>
          </p:cNvPr>
          <p:cNvSpPr txBox="1"/>
          <p:nvPr/>
        </p:nvSpPr>
        <p:spPr>
          <a:xfrm>
            <a:off x="4214648" y="2016928"/>
            <a:ext cx="3762703" cy="769441"/>
          </a:xfrm>
          <a:prstGeom prst="rect">
            <a:avLst/>
          </a:prstGeom>
          <a:noFill/>
        </p:spPr>
        <p:txBody>
          <a:bodyPr wrap="square" rtlCol="0">
            <a:spAutoFit/>
          </a:bodyPr>
          <a:lstStyle/>
          <a:p>
            <a:pPr lvl="0" algn="dist"/>
            <a:r>
              <a:rPr lang="en-US" altLang="zh-CN" sz="4400" b="1" dirty="0">
                <a:solidFill>
                  <a:prstClr val="white"/>
                </a:solidFill>
                <a:latin typeface="Times New Roman" panose="02020603050405020304" pitchFamily="18" charset="0"/>
                <a:cs typeface="Times New Roman" panose="02020603050405020304" pitchFamily="18" charset="0"/>
              </a:rPr>
              <a:t>Chapter 01</a:t>
            </a:r>
            <a:endParaRPr kumimoji="0" lang="zh-CN" alt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D45C4DB3-0E60-419D-8368-A9B6E9A7B781}"/>
              </a:ext>
            </a:extLst>
          </p:cNvPr>
          <p:cNvSpPr txBox="1"/>
          <p:nvPr/>
        </p:nvSpPr>
        <p:spPr>
          <a:xfrm>
            <a:off x="3079531" y="2735929"/>
            <a:ext cx="6159062" cy="1323439"/>
          </a:xfrm>
          <a:prstGeom prst="rect">
            <a:avLst/>
          </a:prstGeom>
          <a:noFill/>
        </p:spPr>
        <p:txBody>
          <a:bodyPr wrap="square" rtlCol="0">
            <a:spAutoFit/>
          </a:bodyPr>
          <a:lstStyle/>
          <a:p>
            <a:pPr lvl="0" algn="dist"/>
            <a:r>
              <a:rPr lang="en-US" altLang="zh-CN" sz="8000" b="1" dirty="0">
                <a:solidFill>
                  <a:prstClr val="white"/>
                </a:solidFill>
                <a:latin typeface="Times New Roman" panose="02020603050405020304" pitchFamily="18" charset="0"/>
                <a:cs typeface="Times New Roman" panose="02020603050405020304" pitchFamily="18" charset="0"/>
              </a:rPr>
              <a:t>Introduction</a:t>
            </a:r>
          </a:p>
        </p:txBody>
      </p:sp>
      <p:sp>
        <p:nvSpPr>
          <p:cNvPr id="10" name="文本框 9">
            <a:extLst>
              <a:ext uri="{FF2B5EF4-FFF2-40B4-BE49-F238E27FC236}">
                <a16:creationId xmlns:a16="http://schemas.microsoft.com/office/drawing/2014/main" id="{9368EA6A-2DBE-4F29-8C88-CDAA74FA16BA}"/>
              </a:ext>
            </a:extLst>
          </p:cNvPr>
          <p:cNvSpPr txBox="1"/>
          <p:nvPr/>
        </p:nvSpPr>
        <p:spPr>
          <a:xfrm>
            <a:off x="5391806" y="4081010"/>
            <a:ext cx="2238704" cy="852606"/>
          </a:xfrm>
          <a:prstGeom prst="rect">
            <a:avLst/>
          </a:prstGeom>
          <a:noFill/>
        </p:spPr>
        <p:txBody>
          <a:bodyPr wrap="square" rtlCol="0">
            <a:spAutoFit/>
          </a:bodyPr>
          <a:lstStyle/>
          <a:p>
            <a:pPr marL="285750" lvl="0" indent="-285750">
              <a:lnSpc>
                <a:spcPct val="130000"/>
              </a:lnSpc>
              <a:buFont typeface="Wingdings" panose="05000000000000000000" pitchFamily="2" charset="2"/>
              <a:buChar char="l"/>
            </a:pPr>
            <a:r>
              <a:rPr lang="en-US" altLang="zh-CN" sz="2000" b="1" dirty="0">
                <a:solidFill>
                  <a:prstClr val="white"/>
                </a:solidFill>
                <a:latin typeface="Times New Roman" panose="02020603050405020304" pitchFamily="18" charset="0"/>
                <a:cs typeface="Times New Roman" panose="02020603050405020304" pitchFamily="18" charset="0"/>
              </a:rPr>
              <a:t>Background </a:t>
            </a:r>
          </a:p>
          <a:p>
            <a:pPr marL="285750" lvl="0" indent="-285750">
              <a:lnSpc>
                <a:spcPct val="130000"/>
              </a:lnSpc>
              <a:buFont typeface="Wingdings" panose="05000000000000000000" pitchFamily="2" charset="2"/>
              <a:buChar char="l"/>
            </a:pPr>
            <a:r>
              <a:rPr lang="en-US" altLang="zh-CN" sz="2000" b="1" dirty="0">
                <a:solidFill>
                  <a:prstClr val="white"/>
                </a:solidFill>
                <a:latin typeface="Times New Roman" panose="02020603050405020304" pitchFamily="18" charset="0"/>
                <a:cs typeface="Times New Roman" panose="02020603050405020304" pitchFamily="18" charset="0"/>
              </a:rPr>
              <a:t>Motivation </a:t>
            </a:r>
          </a:p>
        </p:txBody>
      </p:sp>
      <p:sp>
        <p:nvSpPr>
          <p:cNvPr id="3" name="灯片编号占位符 2">
            <a:extLst>
              <a:ext uri="{FF2B5EF4-FFF2-40B4-BE49-F238E27FC236}">
                <a16:creationId xmlns:a16="http://schemas.microsoft.com/office/drawing/2014/main" id="{3F9191A6-F8E0-0C49-AE85-2749C6FB5E75}"/>
              </a:ext>
            </a:extLst>
          </p:cNvPr>
          <p:cNvSpPr>
            <a:spLocks noGrp="1"/>
          </p:cNvSpPr>
          <p:nvPr>
            <p:ph type="sldNum" sz="quarter" idx="12"/>
          </p:nvPr>
        </p:nvSpPr>
        <p:spPr/>
        <p:txBody>
          <a:bodyPr/>
          <a:lstStyle/>
          <a:p>
            <a:fld id="{CB2525F8-76F3-43DE-8675-D85D1F37099F}" type="slidenum">
              <a:rPr lang="zh-CN" altLang="en-US" smtClean="0"/>
              <a:t>4</a:t>
            </a:fld>
            <a:endParaRPr lang="zh-CN" altLang="en-US"/>
          </a:p>
        </p:txBody>
      </p:sp>
    </p:spTree>
    <p:extLst>
      <p:ext uri="{BB962C8B-B14F-4D97-AF65-F5344CB8AC3E}">
        <p14:creationId xmlns:p14="http://schemas.microsoft.com/office/powerpoint/2010/main" val="2443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iterate type="lt">
                                    <p:tmPct val="1282"/>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24454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Background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552904"/>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Knowledge is crucial to Neural Machine Translation</a:t>
            </a:r>
            <a:endParaRPr kumimoji="0" lang="zh-CN" alt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文本框 31">
            <a:extLst>
              <a:ext uri="{FF2B5EF4-FFF2-40B4-BE49-F238E27FC236}">
                <a16:creationId xmlns:a16="http://schemas.microsoft.com/office/drawing/2014/main" id="{45AF1D86-6D07-4903-B80D-776D76E85EC1}"/>
              </a:ext>
            </a:extLst>
          </p:cNvPr>
          <p:cNvSpPr txBox="1"/>
          <p:nvPr/>
        </p:nvSpPr>
        <p:spPr>
          <a:xfrm>
            <a:off x="646166" y="2552134"/>
            <a:ext cx="10547351" cy="1004699"/>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During translation, entities in a sentence play an important role, and their correct translation can heavily affect the whole translation quality of this sentence.</a:t>
            </a:r>
          </a:p>
        </p:txBody>
      </p:sp>
      <p:sp>
        <p:nvSpPr>
          <p:cNvPr id="14" name="文本框 13">
            <a:extLst>
              <a:ext uri="{FF2B5EF4-FFF2-40B4-BE49-F238E27FC236}">
                <a16:creationId xmlns:a16="http://schemas.microsoft.com/office/drawing/2014/main" id="{1DBF5354-D397-44AE-93BC-CEEAD425E598}"/>
              </a:ext>
            </a:extLst>
          </p:cNvPr>
          <p:cNvSpPr txBox="1"/>
          <p:nvPr/>
        </p:nvSpPr>
        <p:spPr>
          <a:xfrm>
            <a:off x="646166" y="3768785"/>
            <a:ext cx="10547351" cy="1004699"/>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Knowledge Graphs can maintain semantic relations between words during the translation process yields more accurate target-language output from NMT.</a:t>
            </a:r>
          </a:p>
        </p:txBody>
      </p:sp>
      <p:sp>
        <p:nvSpPr>
          <p:cNvPr id="19" name="文本框 18">
            <a:extLst>
              <a:ext uri="{FF2B5EF4-FFF2-40B4-BE49-F238E27FC236}">
                <a16:creationId xmlns:a16="http://schemas.microsoft.com/office/drawing/2014/main" id="{A09F50EB-972D-43DC-BF37-FAF6BEB6A5B4}"/>
              </a:ext>
            </a:extLst>
          </p:cNvPr>
          <p:cNvSpPr txBox="1"/>
          <p:nvPr/>
        </p:nvSpPr>
        <p:spPr>
          <a:xfrm>
            <a:off x="646166" y="4985436"/>
            <a:ext cx="10547351" cy="524567"/>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Structured knowledge graphs or unstructured texts</a:t>
            </a:r>
          </a:p>
        </p:txBody>
      </p:sp>
      <p:pic>
        <p:nvPicPr>
          <p:cNvPr id="37" name="MH_Other_2">
            <a:extLst>
              <a:ext uri="{FF2B5EF4-FFF2-40B4-BE49-F238E27FC236}">
                <a16:creationId xmlns:a16="http://schemas.microsoft.com/office/drawing/2014/main" id="{B543D900-A764-4215-95E8-8E0D9DD0CC20}"/>
              </a:ext>
            </a:extLst>
          </p:cNvPr>
          <p:cNvPicPr>
            <a:picLocks noChangeAspect="1"/>
          </p:cNvPicPr>
          <p:nvPr>
            <p:custDataLst>
              <p:tags r:id="rId1"/>
            </p:custDataLst>
          </p:nvPr>
        </p:nvPicPr>
        <p:blipFill>
          <a:blip r:embed="rId4"/>
          <a:srcRect t="50887"/>
          <a:stretch>
            <a:fillRect/>
          </a:stretch>
        </p:blipFill>
        <p:spPr>
          <a:xfrm>
            <a:off x="113715" y="2322382"/>
            <a:ext cx="10048839" cy="81998"/>
          </a:xfrm>
          <a:prstGeom prst="rect">
            <a:avLst/>
          </a:prstGeom>
          <a:noFill/>
          <a:ln w="9525">
            <a:noFill/>
          </a:ln>
        </p:spPr>
      </p:pic>
      <p:sp>
        <p:nvSpPr>
          <p:cNvPr id="7" name="灯片编号占位符 6">
            <a:extLst>
              <a:ext uri="{FF2B5EF4-FFF2-40B4-BE49-F238E27FC236}">
                <a16:creationId xmlns:a16="http://schemas.microsoft.com/office/drawing/2014/main" id="{63368148-8998-D24F-84F7-B6002839F317}"/>
              </a:ext>
            </a:extLst>
          </p:cNvPr>
          <p:cNvSpPr>
            <a:spLocks noGrp="1"/>
          </p:cNvSpPr>
          <p:nvPr>
            <p:ph type="sldNum" sz="quarter" idx="12"/>
          </p:nvPr>
        </p:nvSpPr>
        <p:spPr/>
        <p:txBody>
          <a:bodyPr/>
          <a:lstStyle/>
          <a:p>
            <a:fld id="{CB2525F8-76F3-43DE-8675-D85D1F37099F}" type="slidenum">
              <a:rPr lang="zh-CN" altLang="en-US" smtClean="0"/>
              <a:t>5</a:t>
            </a:fld>
            <a:endParaRPr lang="zh-CN" altLang="en-US"/>
          </a:p>
        </p:txBody>
      </p:sp>
    </p:spTree>
    <p:extLst>
      <p:ext uri="{BB962C8B-B14F-4D97-AF65-F5344CB8AC3E}">
        <p14:creationId xmlns:p14="http://schemas.microsoft.com/office/powerpoint/2010/main" val="98401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24454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Background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552904"/>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Knowledge Graph in NMT </a:t>
            </a:r>
          </a:p>
        </p:txBody>
      </p:sp>
      <p:sp>
        <p:nvSpPr>
          <p:cNvPr id="32" name="文本框 31">
            <a:extLst>
              <a:ext uri="{FF2B5EF4-FFF2-40B4-BE49-F238E27FC236}">
                <a16:creationId xmlns:a16="http://schemas.microsoft.com/office/drawing/2014/main" id="{45AF1D86-6D07-4903-B80D-776D76E85EC1}"/>
              </a:ext>
            </a:extLst>
          </p:cNvPr>
          <p:cNvSpPr txBox="1"/>
          <p:nvPr/>
        </p:nvSpPr>
        <p:spPr>
          <a:xfrm>
            <a:off x="646167" y="2552134"/>
            <a:ext cx="9618864" cy="1004699"/>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early studies using the knowledge graph or semantic web are conducted in the statistical machine translation framework</a:t>
            </a:r>
            <a:endParaRPr kumimoji="1" lang="en"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1DBF5354-D397-44AE-93BC-CEEAD425E598}"/>
              </a:ext>
            </a:extLst>
          </p:cNvPr>
          <p:cNvSpPr txBox="1"/>
          <p:nvPr/>
        </p:nvSpPr>
        <p:spPr>
          <a:xfrm>
            <a:off x="646167" y="3715591"/>
            <a:ext cx="9618864" cy="1004699"/>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kumimoji="1"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nowledge</a:t>
            </a: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-based semantic embedding for NMT by extracting the important semantic vectors with </a:t>
            </a:r>
            <a:r>
              <a:rPr kumimoji="1"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KGs.</a:t>
            </a:r>
            <a:endPar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a:extLst>
              <a:ext uri="{FF2B5EF4-FFF2-40B4-BE49-F238E27FC236}">
                <a16:creationId xmlns:a16="http://schemas.microsoft.com/office/drawing/2014/main" id="{A09F50EB-972D-43DC-BF37-FAF6BEB6A5B4}"/>
              </a:ext>
            </a:extLst>
          </p:cNvPr>
          <p:cNvSpPr txBox="1"/>
          <p:nvPr/>
        </p:nvSpPr>
        <p:spPr>
          <a:xfrm>
            <a:off x="646167" y="4851639"/>
            <a:ext cx="9618864" cy="524567"/>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a:t>
            </a:r>
            <a:r>
              <a:rPr kumimoji="1"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xploits</a:t>
            </a: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the entity linking to disambiguate the entities found in a sentence</a:t>
            </a:r>
          </a:p>
        </p:txBody>
      </p:sp>
      <p:pic>
        <p:nvPicPr>
          <p:cNvPr id="37" name="MH_Other_2">
            <a:extLst>
              <a:ext uri="{FF2B5EF4-FFF2-40B4-BE49-F238E27FC236}">
                <a16:creationId xmlns:a16="http://schemas.microsoft.com/office/drawing/2014/main" id="{B543D900-A764-4215-95E8-8E0D9DD0CC20}"/>
              </a:ext>
            </a:extLst>
          </p:cNvPr>
          <p:cNvPicPr>
            <a:picLocks noChangeAspect="1"/>
          </p:cNvPicPr>
          <p:nvPr>
            <p:custDataLst>
              <p:tags r:id="rId1"/>
            </p:custDataLst>
          </p:nvPr>
        </p:nvPicPr>
        <p:blipFill>
          <a:blip r:embed="rId4"/>
          <a:srcRect t="50887"/>
          <a:stretch>
            <a:fillRect/>
          </a:stretch>
        </p:blipFill>
        <p:spPr>
          <a:xfrm>
            <a:off x="113715" y="2322382"/>
            <a:ext cx="10048839" cy="81998"/>
          </a:xfrm>
          <a:prstGeom prst="rect">
            <a:avLst/>
          </a:prstGeom>
          <a:noFill/>
          <a:ln w="9525">
            <a:noFill/>
          </a:ln>
        </p:spPr>
      </p:pic>
      <p:sp>
        <p:nvSpPr>
          <p:cNvPr id="7" name="灯片编号占位符 6">
            <a:extLst>
              <a:ext uri="{FF2B5EF4-FFF2-40B4-BE49-F238E27FC236}">
                <a16:creationId xmlns:a16="http://schemas.microsoft.com/office/drawing/2014/main" id="{A8144D78-2DEA-504E-8E66-8AB8D1A04C63}"/>
              </a:ext>
            </a:extLst>
          </p:cNvPr>
          <p:cNvSpPr>
            <a:spLocks noGrp="1"/>
          </p:cNvSpPr>
          <p:nvPr>
            <p:ph type="sldNum" sz="quarter" idx="12"/>
          </p:nvPr>
        </p:nvSpPr>
        <p:spPr/>
        <p:txBody>
          <a:bodyPr/>
          <a:lstStyle/>
          <a:p>
            <a:fld id="{CB2525F8-76F3-43DE-8675-D85D1F37099F}" type="slidenum">
              <a:rPr lang="zh-CN" altLang="en-US" smtClean="0"/>
              <a:t>6</a:t>
            </a:fld>
            <a:endParaRPr lang="zh-CN" altLang="en-US"/>
          </a:p>
        </p:txBody>
      </p:sp>
    </p:spTree>
    <p:extLst>
      <p:ext uri="{BB962C8B-B14F-4D97-AF65-F5344CB8AC3E}">
        <p14:creationId xmlns:p14="http://schemas.microsoft.com/office/powerpoint/2010/main" val="382983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2"/>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222368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Motivation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618592"/>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Lack of NMT data with knowledge annotations</a:t>
            </a:r>
          </a:p>
        </p:txBody>
      </p:sp>
      <p:sp>
        <p:nvSpPr>
          <p:cNvPr id="32" name="文本框 31">
            <a:extLst>
              <a:ext uri="{FF2B5EF4-FFF2-40B4-BE49-F238E27FC236}">
                <a16:creationId xmlns:a16="http://schemas.microsoft.com/office/drawing/2014/main" id="{45AF1D86-6D07-4903-B80D-776D76E85EC1}"/>
              </a:ext>
            </a:extLst>
          </p:cNvPr>
          <p:cNvSpPr txBox="1"/>
          <p:nvPr/>
        </p:nvSpPr>
        <p:spPr>
          <a:xfrm>
            <a:off x="1106943" y="2252412"/>
            <a:ext cx="9618864" cy="524567"/>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Existing knowledge-grounded datasets have limitations in modeling </a:t>
            </a:r>
            <a:endParaRPr kumimoji="1" lang="en"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B497F31A-004B-437D-9553-0E284657E9C2}"/>
              </a:ext>
            </a:extLst>
          </p:cNvPr>
          <p:cNvSpPr txBox="1"/>
          <p:nvPr/>
        </p:nvSpPr>
        <p:spPr>
          <a:xfrm>
            <a:off x="646167" y="3033023"/>
            <a:ext cx="10831130" cy="523220"/>
          </a:xfrm>
          <a:prstGeom prst="rect">
            <a:avLst/>
          </a:prstGeom>
          <a:noFill/>
        </p:spPr>
        <p:txBody>
          <a:bodyPr wrap="square">
            <a:spAutoFit/>
          </a:bodyPr>
          <a:lstStyle/>
          <a:p>
            <a:pPr marL="342900" lvl="0" indent="-342900">
              <a:buFont typeface="Wingdings" panose="05000000000000000000" pitchFamily="2" charset="2"/>
              <a:buChar char="l"/>
              <a:defRPr/>
            </a:pPr>
            <a:r>
              <a:rPr kumimoji="1"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Knowledge-guided Natural Language Processing</a:t>
            </a:r>
            <a:endPar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206213F2-6783-423D-AB39-3D85A1EDA5E9}"/>
              </a:ext>
            </a:extLst>
          </p:cNvPr>
          <p:cNvSpPr txBox="1"/>
          <p:nvPr/>
        </p:nvSpPr>
        <p:spPr>
          <a:xfrm>
            <a:off x="1106943" y="3666843"/>
            <a:ext cx="9618864" cy="1484830"/>
          </a:xfrm>
          <a:prstGeom prst="rect">
            <a:avLst/>
          </a:prstGeom>
          <a:noFill/>
        </p:spPr>
        <p:txBody>
          <a:bodyPr wrap="square">
            <a:spAutoFit/>
          </a:bodyPr>
          <a:lstStyle/>
          <a:p>
            <a:pPr marL="285750" lvl="0" indent="-285750">
              <a:lnSpc>
                <a:spcPct val="130000"/>
              </a:lnSpc>
              <a:buFont typeface="Arial" panose="020B0604020202020204" pitchFamily="34" charset="0"/>
              <a:buChar char="•"/>
              <a:defRPr/>
            </a:pPr>
            <a:r>
              <a:rPr kumimoji="1" lang="en-US" altLang="zh-CN" sz="2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It is an important direction to improve the performance of NLP deep learning model to introduce the accumulated world knowledge into the deep learning model.</a:t>
            </a:r>
            <a:endParaRPr kumimoji="1" lang="en"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灯片编号占位符 8">
            <a:extLst>
              <a:ext uri="{FF2B5EF4-FFF2-40B4-BE49-F238E27FC236}">
                <a16:creationId xmlns:a16="http://schemas.microsoft.com/office/drawing/2014/main" id="{F03F5645-9D28-4340-8B07-D6CB1548D8D7}"/>
              </a:ext>
            </a:extLst>
          </p:cNvPr>
          <p:cNvSpPr>
            <a:spLocks noGrp="1"/>
          </p:cNvSpPr>
          <p:nvPr>
            <p:ph type="sldNum" sz="quarter" idx="12"/>
          </p:nvPr>
        </p:nvSpPr>
        <p:spPr/>
        <p:txBody>
          <a:bodyPr/>
          <a:lstStyle/>
          <a:p>
            <a:fld id="{CB2525F8-76F3-43DE-8675-D85D1F37099F}" type="slidenum">
              <a:rPr lang="zh-CN" altLang="en-US" smtClean="0"/>
              <a:t>7</a:t>
            </a:fld>
            <a:endParaRPr lang="zh-CN" altLang="en-US"/>
          </a:p>
        </p:txBody>
      </p:sp>
    </p:spTree>
    <p:extLst>
      <p:ext uri="{BB962C8B-B14F-4D97-AF65-F5344CB8AC3E}">
        <p14:creationId xmlns:p14="http://schemas.microsoft.com/office/powerpoint/2010/main" val="155430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F00D790-90A4-4209-9AF5-ADEFE2CB9A06}"/>
              </a:ext>
            </a:extLst>
          </p:cNvPr>
          <p:cNvPicPr>
            <a:picLocks noChangeAspect="1"/>
          </p:cNvPicPr>
          <p:nvPr/>
        </p:nvPicPr>
        <p:blipFill rotWithShape="1">
          <a:blip r:embed="rId2">
            <a:extLst>
              <a:ext uri="{28A0092B-C50C-407E-A947-70E740481C1C}">
                <a14:useLocalDpi xmlns:a14="http://schemas.microsoft.com/office/drawing/2010/main" val="0"/>
              </a:ext>
            </a:extLst>
          </a:blip>
          <a:srcRect t="14325" b="20006"/>
          <a:stretch/>
        </p:blipFill>
        <p:spPr>
          <a:xfrm>
            <a:off x="0" y="1514028"/>
            <a:ext cx="12168248" cy="3829944"/>
          </a:xfrm>
          <a:prstGeom prst="rect">
            <a:avLst/>
          </a:prstGeom>
        </p:spPr>
      </p:pic>
      <p:sp>
        <p:nvSpPr>
          <p:cNvPr id="17" name="矩形: 圆角 16">
            <a:extLst>
              <a:ext uri="{FF2B5EF4-FFF2-40B4-BE49-F238E27FC236}">
                <a16:creationId xmlns:a16="http://schemas.microsoft.com/office/drawing/2014/main" id="{17CEAF34-E16B-4E52-BFC0-55284155A9D3}"/>
              </a:ext>
            </a:extLst>
          </p:cNvPr>
          <p:cNvSpPr/>
          <p:nvPr/>
        </p:nvSpPr>
        <p:spPr>
          <a:xfrm>
            <a:off x="0" y="1514028"/>
            <a:ext cx="12168244" cy="3829944"/>
          </a:xfrm>
          <a:prstGeom prst="roundRect">
            <a:avLst>
              <a:gd name="adj" fmla="val 0"/>
            </a:avLst>
          </a:prstGeom>
          <a:solidFill>
            <a:srgbClr val="C00000">
              <a:alpha val="6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3"/>
          <a:srcRect t="76971" r="61869" b="655"/>
          <a:stretch/>
        </p:blipFill>
        <p:spPr>
          <a:xfrm>
            <a:off x="460557" y="357351"/>
            <a:ext cx="2324684" cy="767255"/>
          </a:xfrm>
          <a:prstGeom prst="rect">
            <a:avLst/>
          </a:prstGeom>
          <a:ln>
            <a:noFill/>
          </a:ln>
          <a:effectLst>
            <a:softEdge rad="112500"/>
          </a:effectLst>
        </p:spPr>
      </p:pic>
      <p:sp>
        <p:nvSpPr>
          <p:cNvPr id="2" name="文本框 1">
            <a:extLst>
              <a:ext uri="{FF2B5EF4-FFF2-40B4-BE49-F238E27FC236}">
                <a16:creationId xmlns:a16="http://schemas.microsoft.com/office/drawing/2014/main" id="{9EF59E2A-0E1B-4D10-A140-5FE8BE7E3FE8}"/>
              </a:ext>
            </a:extLst>
          </p:cNvPr>
          <p:cNvSpPr txBox="1"/>
          <p:nvPr/>
        </p:nvSpPr>
        <p:spPr>
          <a:xfrm>
            <a:off x="4214648" y="2016928"/>
            <a:ext cx="3762703"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Chapter 02</a:t>
            </a:r>
            <a:endParaRPr kumimoji="0" lang="zh-CN" alt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74C54ABE-7F71-408B-8F2E-15100E946D7E}"/>
              </a:ext>
            </a:extLst>
          </p:cNvPr>
          <p:cNvSpPr txBox="1"/>
          <p:nvPr/>
        </p:nvSpPr>
        <p:spPr>
          <a:xfrm>
            <a:off x="3447393" y="2735929"/>
            <a:ext cx="5381297" cy="132343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Overview</a:t>
            </a:r>
          </a:p>
        </p:txBody>
      </p:sp>
      <p:sp>
        <p:nvSpPr>
          <p:cNvPr id="4" name="文本框 3">
            <a:extLst>
              <a:ext uri="{FF2B5EF4-FFF2-40B4-BE49-F238E27FC236}">
                <a16:creationId xmlns:a16="http://schemas.microsoft.com/office/drawing/2014/main" id="{68D9798C-5E1C-4432-9AFD-28E3CD0A81F5}"/>
              </a:ext>
            </a:extLst>
          </p:cNvPr>
          <p:cNvSpPr txBox="1"/>
          <p:nvPr/>
        </p:nvSpPr>
        <p:spPr>
          <a:xfrm>
            <a:off x="4861033" y="4081010"/>
            <a:ext cx="2469931" cy="853567"/>
          </a:xfrm>
          <a:prstGeom prst="rect">
            <a:avLst/>
          </a:prstGeom>
          <a:noFill/>
        </p:spPr>
        <p:txBody>
          <a:bodyPr wrap="square" rtlCol="0">
            <a:spAutoFit/>
          </a:bodyPr>
          <a:lstStyle/>
          <a:p>
            <a:pPr marL="285750" lvl="0" indent="-285750">
              <a:lnSpc>
                <a:spcPct val="130000"/>
              </a:lnSpc>
              <a:buFont typeface="Wingdings" panose="05000000000000000000" pitchFamily="2" charset="2"/>
              <a:buChar char="l"/>
              <a:defRPr/>
            </a:pPr>
            <a:r>
              <a:rPr lang="en-US" altLang="zh-CN" sz="2000" b="1" dirty="0">
                <a:solidFill>
                  <a:prstClr val="white"/>
                </a:solidFill>
                <a:latin typeface="Times New Roman" panose="02020603050405020304" pitchFamily="18" charset="0"/>
                <a:cs typeface="Times New Roman" panose="02020603050405020304" pitchFamily="18" charset="0"/>
              </a:rPr>
              <a:t>Comparison</a:t>
            </a:r>
          </a:p>
          <a:p>
            <a:pPr marL="285750" lvl="0" indent="-285750">
              <a:lnSpc>
                <a:spcPct val="130000"/>
              </a:lnSpc>
              <a:buFont typeface="Wingdings" panose="05000000000000000000" pitchFamily="2" charset="2"/>
              <a:buChar char="l"/>
              <a:defRPr/>
            </a:pPr>
            <a:r>
              <a:rPr lang="en-US" altLang="zh-CN" sz="2000" b="1" dirty="0">
                <a:solidFill>
                  <a:prstClr val="white"/>
                </a:solidFill>
                <a:latin typeface="Times New Roman" panose="02020603050405020304" pitchFamily="18" charset="0"/>
                <a:cs typeface="Times New Roman" panose="02020603050405020304" pitchFamily="18" charset="0"/>
              </a:rPr>
              <a:t>Example Data</a:t>
            </a:r>
          </a:p>
        </p:txBody>
      </p:sp>
      <p:sp>
        <p:nvSpPr>
          <p:cNvPr id="6" name="灯片编号占位符 5">
            <a:extLst>
              <a:ext uri="{FF2B5EF4-FFF2-40B4-BE49-F238E27FC236}">
                <a16:creationId xmlns:a16="http://schemas.microsoft.com/office/drawing/2014/main" id="{8757E176-6960-1846-8919-FF0AE0CC6C1E}"/>
              </a:ext>
            </a:extLst>
          </p:cNvPr>
          <p:cNvSpPr>
            <a:spLocks noGrp="1"/>
          </p:cNvSpPr>
          <p:nvPr>
            <p:ph type="sldNum" sz="quarter" idx="12"/>
          </p:nvPr>
        </p:nvSpPr>
        <p:spPr/>
        <p:txBody>
          <a:bodyPr/>
          <a:lstStyle/>
          <a:p>
            <a:fld id="{CB2525F8-76F3-43DE-8675-D85D1F37099F}" type="slidenum">
              <a:rPr lang="zh-CN" altLang="en-US" smtClean="0"/>
              <a:t>8</a:t>
            </a:fld>
            <a:endParaRPr lang="zh-CN" altLang="en-US"/>
          </a:p>
        </p:txBody>
      </p:sp>
    </p:spTree>
    <p:extLst>
      <p:ext uri="{BB962C8B-B14F-4D97-AF65-F5344CB8AC3E}">
        <p14:creationId xmlns:p14="http://schemas.microsoft.com/office/powerpoint/2010/main" val="190914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B2153F9-FE4F-4B1E-BE21-8FAB516F235C}"/>
              </a:ext>
            </a:extLst>
          </p:cNvPr>
          <p:cNvPicPr>
            <a:picLocks noChangeAspect="1"/>
          </p:cNvPicPr>
          <p:nvPr/>
        </p:nvPicPr>
        <p:blipFill rotWithShape="1">
          <a:blip r:embed="rId2"/>
          <a:srcRect t="76971" r="61869" b="655"/>
          <a:stretch/>
        </p:blipFill>
        <p:spPr>
          <a:xfrm>
            <a:off x="460557" y="374648"/>
            <a:ext cx="2324684" cy="767255"/>
          </a:xfrm>
          <a:prstGeom prst="rect">
            <a:avLst/>
          </a:prstGeom>
          <a:ln>
            <a:noFill/>
          </a:ln>
          <a:effectLst>
            <a:softEdge rad="112500"/>
          </a:effectLst>
        </p:spPr>
      </p:pic>
      <p:sp>
        <p:nvSpPr>
          <p:cNvPr id="2" name="矩形 1">
            <a:extLst>
              <a:ext uri="{FF2B5EF4-FFF2-40B4-BE49-F238E27FC236}">
                <a16:creationId xmlns:a16="http://schemas.microsoft.com/office/drawing/2014/main" id="{1952BC82-574C-4E67-9209-660F6A738446}"/>
              </a:ext>
            </a:extLst>
          </p:cNvPr>
          <p:cNvSpPr/>
          <p:nvPr/>
        </p:nvSpPr>
        <p:spPr>
          <a:xfrm>
            <a:off x="460557" y="537266"/>
            <a:ext cx="464353" cy="4643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3C06F0EB-7984-464A-ACA2-A2EB427950FD}"/>
              </a:ext>
            </a:extLst>
          </p:cNvPr>
          <p:cNvSpPr/>
          <p:nvPr/>
        </p:nvSpPr>
        <p:spPr>
          <a:xfrm>
            <a:off x="733827" y="780904"/>
            <a:ext cx="373116" cy="37311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5" name="直接连接符 4">
            <a:extLst>
              <a:ext uri="{FF2B5EF4-FFF2-40B4-BE49-F238E27FC236}">
                <a16:creationId xmlns:a16="http://schemas.microsoft.com/office/drawing/2014/main" id="{BAC20939-E5CE-44FE-A236-29616F0929B4}"/>
              </a:ext>
            </a:extLst>
          </p:cNvPr>
          <p:cNvCxnSpPr>
            <a:stCxn id="3" idx="3"/>
          </p:cNvCxnSpPr>
          <p:nvPr/>
        </p:nvCxnSpPr>
        <p:spPr>
          <a:xfrm>
            <a:off x="1106943" y="967462"/>
            <a:ext cx="8583595" cy="34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512935F-45FE-4075-B6FD-78B6F1D5D60E}"/>
              </a:ext>
            </a:extLst>
          </p:cNvPr>
          <p:cNvSpPr/>
          <p:nvPr/>
        </p:nvSpPr>
        <p:spPr>
          <a:xfrm>
            <a:off x="1198180" y="374648"/>
            <a:ext cx="197522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Overview </a:t>
            </a:r>
          </a:p>
        </p:txBody>
      </p:sp>
      <p:sp>
        <p:nvSpPr>
          <p:cNvPr id="10" name="文本框 9">
            <a:extLst>
              <a:ext uri="{FF2B5EF4-FFF2-40B4-BE49-F238E27FC236}">
                <a16:creationId xmlns:a16="http://schemas.microsoft.com/office/drawing/2014/main" id="{1B75D49D-EB38-4643-8481-854A763C2FEE}"/>
              </a:ext>
            </a:extLst>
          </p:cNvPr>
          <p:cNvSpPr txBox="1"/>
          <p:nvPr/>
        </p:nvSpPr>
        <p:spPr>
          <a:xfrm>
            <a:off x="646167" y="1430782"/>
            <a:ext cx="9281584"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Comparison </a:t>
            </a:r>
          </a:p>
        </p:txBody>
      </p:sp>
      <p:sp>
        <p:nvSpPr>
          <p:cNvPr id="4" name="矩形 3">
            <a:extLst>
              <a:ext uri="{FF2B5EF4-FFF2-40B4-BE49-F238E27FC236}">
                <a16:creationId xmlns:a16="http://schemas.microsoft.com/office/drawing/2014/main" id="{B9C8E45A-0D8E-483F-9DAF-4A9049F277E6}"/>
              </a:ext>
            </a:extLst>
          </p:cNvPr>
          <p:cNvSpPr/>
          <p:nvPr/>
        </p:nvSpPr>
        <p:spPr>
          <a:xfrm>
            <a:off x="460557" y="2071429"/>
            <a:ext cx="11196083" cy="4461791"/>
          </a:xfrm>
          <a:prstGeom prst="rect">
            <a:avLst/>
          </a:prstGeom>
          <a:solidFill>
            <a:schemeClr val="bg1"/>
          </a:solidFill>
          <a:ln>
            <a:noFill/>
          </a:ln>
          <a:effectLst>
            <a:outerShdw blurRad="241300" dist="50800" dir="4560000" sx="102000" sy="102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just"/>
            <a:endParaRPr lang="zh-CN" altLang="en-US" sz="2000">
              <a:solidFill>
                <a:schemeClr val="bg1"/>
              </a:solidFill>
              <a:latin typeface="Times New Roman" panose="02020603050405020304" pitchFamily="18" charset="0"/>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817554B6-21AA-4943-A933-347E73257C4C}"/>
              </a:ext>
            </a:extLst>
          </p:cNvPr>
          <p:cNvGraphicFramePr>
            <a:graphicFrameLocks noGrp="1"/>
          </p:cNvGraphicFramePr>
          <p:nvPr>
            <p:extLst>
              <p:ext uri="{D42A27DB-BD31-4B8C-83A1-F6EECF244321}">
                <p14:modId xmlns:p14="http://schemas.microsoft.com/office/powerpoint/2010/main" val="3565672947"/>
              </p:ext>
            </p:extLst>
          </p:nvPr>
        </p:nvGraphicFramePr>
        <p:xfrm>
          <a:off x="460556" y="2078060"/>
          <a:ext cx="11196083" cy="4455160"/>
        </p:xfrm>
        <a:graphic>
          <a:graphicData uri="http://schemas.openxmlformats.org/drawingml/2006/table">
            <a:tbl>
              <a:tblPr firstRow="1" bandRow="1">
                <a:tableStyleId>{21E4AEA4-8DFA-4A89-87EB-49C32662AFE0}</a:tableStyleId>
              </a:tblPr>
              <a:tblGrid>
                <a:gridCol w="1866014">
                  <a:extLst>
                    <a:ext uri="{9D8B030D-6E8A-4147-A177-3AD203B41FA5}">
                      <a16:colId xmlns:a16="http://schemas.microsoft.com/office/drawing/2014/main" val="15477152"/>
                    </a:ext>
                  </a:extLst>
                </a:gridCol>
                <a:gridCol w="1866014">
                  <a:extLst>
                    <a:ext uri="{9D8B030D-6E8A-4147-A177-3AD203B41FA5}">
                      <a16:colId xmlns:a16="http://schemas.microsoft.com/office/drawing/2014/main" val="390336148"/>
                    </a:ext>
                  </a:extLst>
                </a:gridCol>
                <a:gridCol w="2313081">
                  <a:extLst>
                    <a:ext uri="{9D8B030D-6E8A-4147-A177-3AD203B41FA5}">
                      <a16:colId xmlns:a16="http://schemas.microsoft.com/office/drawing/2014/main" val="1845752712"/>
                    </a:ext>
                  </a:extLst>
                </a:gridCol>
                <a:gridCol w="1418946">
                  <a:extLst>
                    <a:ext uri="{9D8B030D-6E8A-4147-A177-3AD203B41FA5}">
                      <a16:colId xmlns:a16="http://schemas.microsoft.com/office/drawing/2014/main" val="533374353"/>
                    </a:ext>
                  </a:extLst>
                </a:gridCol>
                <a:gridCol w="1866014">
                  <a:extLst>
                    <a:ext uri="{9D8B030D-6E8A-4147-A177-3AD203B41FA5}">
                      <a16:colId xmlns:a16="http://schemas.microsoft.com/office/drawing/2014/main" val="1051299425"/>
                    </a:ext>
                  </a:extLst>
                </a:gridCol>
                <a:gridCol w="1866014">
                  <a:extLst>
                    <a:ext uri="{9D8B030D-6E8A-4147-A177-3AD203B41FA5}">
                      <a16:colId xmlns:a16="http://schemas.microsoft.com/office/drawing/2014/main" val="911665175"/>
                    </a:ext>
                  </a:extLst>
                </a:gridCol>
              </a:tblGrid>
              <a:tr h="370840">
                <a:tc>
                  <a:txBody>
                    <a:bodyPr/>
                    <a:lstStyle/>
                    <a:p>
                      <a:pPr algn="ctr"/>
                      <a:r>
                        <a:rPr lang="en-US" altLang="zh-CN" sz="2000" dirty="0">
                          <a:latin typeface="Times New Roman" panose="02020603050405020304" pitchFamily="18" charset="0"/>
                          <a:ea typeface="+mn-ea"/>
                          <a:cs typeface="Times New Roman" panose="02020603050405020304" pitchFamily="18" charset="0"/>
                        </a:rPr>
                        <a:t>Dataset</a:t>
                      </a:r>
                      <a:endParaRPr lang="zh-CN" altLang="en-US" sz="20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000" dirty="0">
                          <a:latin typeface="Times New Roman" panose="02020603050405020304" pitchFamily="18" charset="0"/>
                          <a:ea typeface="+mn-ea"/>
                          <a:cs typeface="Times New Roman" panose="02020603050405020304" pitchFamily="18" charset="0"/>
                        </a:rPr>
                        <a:t>language</a:t>
                      </a:r>
                      <a:endParaRPr lang="zh-CN" altLang="en-US" sz="20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 altLang="zh-CN" sz="2000" dirty="0">
                          <a:latin typeface="Times New Roman" panose="02020603050405020304" pitchFamily="18" charset="0"/>
                          <a:ea typeface="+mn-ea"/>
                          <a:cs typeface="Times New Roman" panose="02020603050405020304" pitchFamily="18" charset="0"/>
                        </a:rPr>
                        <a:t>knowledge type</a:t>
                      </a:r>
                      <a:endParaRPr lang="zh-CN" altLang="en-US" sz="20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 altLang="zh-CN" sz="2000" dirty="0">
                          <a:latin typeface="Times New Roman" panose="02020603050405020304" pitchFamily="18" charset="0"/>
                          <a:ea typeface="+mn-ea"/>
                          <a:cs typeface="Times New Roman" panose="02020603050405020304" pitchFamily="18" charset="0"/>
                        </a:rPr>
                        <a:t>Annotation level</a:t>
                      </a:r>
                      <a:endParaRPr lang="zh-CN" altLang="en-US" sz="20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000" dirty="0" err="1">
                          <a:latin typeface="Times New Roman" panose="02020603050405020304" pitchFamily="18" charset="0"/>
                          <a:ea typeface="+mn-ea"/>
                          <a:cs typeface="Times New Roman" panose="02020603050405020304" pitchFamily="18" charset="0"/>
                        </a:rPr>
                        <a:t>Doamain</a:t>
                      </a:r>
                      <a:endParaRPr lang="zh-CN" altLang="en-US" sz="20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000" dirty="0">
                          <a:latin typeface="Times New Roman" panose="02020603050405020304" pitchFamily="18" charset="0"/>
                          <a:ea typeface="+mn-ea"/>
                          <a:cs typeface="Times New Roman" panose="02020603050405020304" pitchFamily="18" charset="0"/>
                        </a:rPr>
                        <a:t>#</a:t>
                      </a:r>
                      <a:r>
                        <a:rPr lang="en-US" altLang="zh-CN" sz="2000" dirty="0" err="1">
                          <a:latin typeface="Times New Roman" panose="02020603050405020304" pitchFamily="18" charset="0"/>
                          <a:ea typeface="+mn-ea"/>
                          <a:cs typeface="Times New Roman" panose="02020603050405020304" pitchFamily="18" charset="0"/>
                        </a:rPr>
                        <a:t>uttrs</a:t>
                      </a:r>
                      <a:endParaRPr lang="zh-CN" altLang="en-US" sz="20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378499698"/>
                  </a:ext>
                </a:extLst>
              </a:tr>
              <a:tr h="370840">
                <a:tc rowSpan="3">
                  <a:txBody>
                    <a:bodyPr/>
                    <a:lstStyle/>
                    <a:p>
                      <a:pPr algn="ctr"/>
                      <a:r>
                        <a:rPr lang="en-US" altLang="zh-CN" sz="1600" dirty="0">
                          <a:latin typeface="Times New Roman" panose="02020603050405020304" pitchFamily="18" charset="0"/>
                          <a:ea typeface="+mn-ea"/>
                          <a:cs typeface="Times New Roman" panose="02020603050405020304" pitchFamily="18" charset="0"/>
                        </a:rPr>
                        <a:t>KGENMT</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dk1"/>
                          </a:solidFill>
                          <a:effectLst/>
                          <a:latin typeface="Times New Roman" panose="02020603050405020304" pitchFamily="18" charset="0"/>
                          <a:ea typeface="+mn-ea"/>
                          <a:cs typeface="Times New Roman" panose="02020603050405020304" pitchFamily="18" charset="0"/>
                        </a:rPr>
                        <a:t>CH⇒EN </a:t>
                      </a:r>
                      <a:endParaRPr lang="en" altLang="zh-CN"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Graph</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 altLang="zh-CN" sz="1600" dirty="0">
                          <a:latin typeface="Times New Roman" panose="02020603050405020304" pitchFamily="18" charset="0"/>
                          <a:ea typeface="+mn-ea"/>
                          <a:cs typeface="Times New Roman" panose="02020603050405020304" pitchFamily="18" charset="0"/>
                        </a:rPr>
                        <a:t>sentence</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dk1"/>
                          </a:solidFill>
                          <a:effectLst/>
                          <a:latin typeface="Times New Roman" panose="02020603050405020304" pitchFamily="18" charset="0"/>
                          <a:ea typeface="+mn-ea"/>
                          <a:cs typeface="Times New Roman" panose="02020603050405020304" pitchFamily="18" charset="0"/>
                        </a:rPr>
                        <a:t>Medical </a:t>
                      </a:r>
                      <a:endParaRPr lang="en" altLang="zh-CN" sz="1600" dirty="0">
                        <a:latin typeface="Times New Roman" panose="02020603050405020304" pitchFamily="18" charset="0"/>
                        <a:ea typeface="+mn-ea"/>
                        <a:cs typeface="Times New Roman" panose="02020603050405020304" pitchFamily="18" charset="0"/>
                      </a:endParaRPr>
                    </a:p>
                    <a:p>
                      <a:pPr algn="ct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 altLang="zh-CN" sz="1600" dirty="0">
                          <a:latin typeface="Times New Roman" panose="02020603050405020304" pitchFamily="18" charset="0"/>
                          <a:ea typeface="+mn-ea"/>
                          <a:cs typeface="Times New Roman" panose="02020603050405020304" pitchFamily="18" charset="0"/>
                        </a:rPr>
                        <a:t>0.38M/0.23M triples</a:t>
                      </a:r>
                      <a:r>
                        <a:rPr lang="zh-CN" altLang="en" sz="1600" dirty="0">
                          <a:latin typeface="Times New Roman" panose="02020603050405020304" pitchFamily="18" charset="0"/>
                          <a:ea typeface="+mn-ea"/>
                          <a:cs typeface="Times New Roman" panose="02020603050405020304" pitchFamily="18" charset="0"/>
                        </a:rPr>
                        <a:t>，</a:t>
                      </a:r>
                      <a:r>
                        <a:rPr lang="en" altLang="zh-CN" sz="1600" dirty="0">
                          <a:latin typeface="Times New Roman" panose="02020603050405020304" pitchFamily="18" charset="0"/>
                          <a:ea typeface="+mn-ea"/>
                          <a:cs typeface="Times New Roman" panose="02020603050405020304" pitchFamily="18" charset="0"/>
                        </a:rPr>
                        <a:t>4000 sentences</a:t>
                      </a:r>
                      <a:endParaRPr lang="zh-CN" altLang="en-US" sz="16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2139216"/>
                  </a:ext>
                </a:extLst>
              </a:tr>
              <a:tr h="370840">
                <a:tc v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dk1"/>
                          </a:solidFill>
                          <a:effectLst/>
                          <a:latin typeface="Times New Roman" panose="02020603050405020304" pitchFamily="18" charset="0"/>
                          <a:ea typeface="+mn-ea"/>
                          <a:cs typeface="Times New Roman" panose="02020603050405020304" pitchFamily="18" charset="0"/>
                        </a:rPr>
                        <a:t>CH⇒EN </a:t>
                      </a:r>
                      <a:endParaRPr lang="en" altLang="zh-CN"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ea typeface="+mn-ea"/>
                          <a:cs typeface="Times New Roman" panose="02020603050405020304" pitchFamily="18" charset="0"/>
                        </a:rPr>
                        <a:t>Graph</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latin typeface="Times New Roman" panose="02020603050405020304" pitchFamily="18" charset="0"/>
                          <a:ea typeface="+mn-ea"/>
                          <a:cs typeface="Times New Roman" panose="02020603050405020304" pitchFamily="18" charset="0"/>
                        </a:rPr>
                        <a:t>sentence</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dk1"/>
                          </a:solidFill>
                          <a:effectLst/>
                          <a:latin typeface="Times New Roman" panose="02020603050405020304" pitchFamily="18" charset="0"/>
                          <a:ea typeface="+mn-ea"/>
                          <a:cs typeface="Times New Roman" panose="02020603050405020304" pitchFamily="18" charset="0"/>
                        </a:rPr>
                        <a:t>Tourism </a:t>
                      </a:r>
                      <a:endParaRPr lang="en" altLang="zh-CN"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 altLang="zh-CN" sz="1600" dirty="0">
                          <a:latin typeface="Times New Roman" panose="02020603050405020304" pitchFamily="18" charset="0"/>
                          <a:ea typeface="+mn-ea"/>
                          <a:cs typeface="Times New Roman" panose="02020603050405020304" pitchFamily="18" charset="0"/>
                        </a:rPr>
                        <a:t>0.16M/0.28M triples</a:t>
                      </a:r>
                      <a:r>
                        <a:rPr lang="zh-CN" altLang="en" sz="1600" dirty="0">
                          <a:latin typeface="Times New Roman" panose="02020603050405020304" pitchFamily="18" charset="0"/>
                          <a:ea typeface="+mn-ea"/>
                          <a:cs typeface="Times New Roman" panose="02020603050405020304" pitchFamily="18" charset="0"/>
                        </a:rPr>
                        <a:t>，</a:t>
                      </a:r>
                      <a:r>
                        <a:rPr lang="en" altLang="zh-CN" sz="1600" dirty="0">
                          <a:latin typeface="Times New Roman" panose="02020603050405020304" pitchFamily="18" charset="0"/>
                          <a:ea typeface="+mn-ea"/>
                          <a:cs typeface="Times New Roman" panose="02020603050405020304" pitchFamily="18" charset="0"/>
                        </a:rPr>
                        <a:t>4000 sentences</a:t>
                      </a:r>
                      <a:endParaRPr lang="zh-CN" altLang="en-US" sz="16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010069042"/>
                  </a:ext>
                </a:extLst>
              </a:tr>
              <a:tr h="370840">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dk1"/>
                          </a:solidFill>
                          <a:effectLst/>
                          <a:latin typeface="Times New Roman" panose="02020603050405020304" pitchFamily="18" charset="0"/>
                          <a:ea typeface="+mn-ea"/>
                          <a:cs typeface="Times New Roman" panose="02020603050405020304" pitchFamily="18" charset="0"/>
                        </a:rPr>
                        <a:t>CH⇒EN </a:t>
                      </a:r>
                      <a:endParaRPr lang="en" altLang="zh-CN"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ea typeface="+mn-ea"/>
                          <a:cs typeface="Times New Roman" panose="02020603050405020304" pitchFamily="18" charset="0"/>
                        </a:rPr>
                        <a:t>Graph</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latin typeface="Times New Roman" panose="02020603050405020304" pitchFamily="18" charset="0"/>
                          <a:ea typeface="+mn-ea"/>
                          <a:cs typeface="Times New Roman" panose="02020603050405020304" pitchFamily="18" charset="0"/>
                        </a:rPr>
                        <a:t>sentence</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dk1"/>
                          </a:solidFill>
                          <a:effectLst/>
                          <a:latin typeface="Times New Roman" panose="02020603050405020304" pitchFamily="18" charset="0"/>
                          <a:ea typeface="+mn-ea"/>
                          <a:cs typeface="Times New Roman" panose="02020603050405020304" pitchFamily="18" charset="0"/>
                        </a:rPr>
                        <a:t>General</a:t>
                      </a:r>
                      <a:endParaRPr lang="en" altLang="zh-CN" sz="1600" dirty="0">
                        <a:latin typeface="Times New Roman" panose="02020603050405020304" pitchFamily="18" charset="0"/>
                        <a:ea typeface="+mn-ea"/>
                        <a:cs typeface="Times New Roman" panose="02020603050405020304" pitchFamily="18" charset="0"/>
                      </a:endParaRPr>
                    </a:p>
                    <a:p>
                      <a:pPr algn="ct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 altLang="zh-CN" sz="1600" dirty="0">
                          <a:latin typeface="Times New Roman" panose="02020603050405020304" pitchFamily="18" charset="0"/>
                          <a:ea typeface="+mn-ea"/>
                          <a:cs typeface="Times New Roman" panose="02020603050405020304" pitchFamily="18" charset="0"/>
                        </a:rPr>
                        <a:t>3.1M/2.5M 4789 sentences</a:t>
                      </a:r>
                      <a:endParaRPr lang="zh-CN" altLang="en-US" sz="16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941564552"/>
                  </a:ext>
                </a:extLst>
              </a:tr>
              <a:tr h="370840">
                <a:tc>
                  <a:txBody>
                    <a:bodyPr/>
                    <a:lstStyle/>
                    <a:p>
                      <a:pPr algn="ctr"/>
                      <a:r>
                        <a:rPr lang="en-US" altLang="zh-CN" sz="1600" dirty="0" err="1">
                          <a:latin typeface="Times New Roman" panose="02020603050405020304" pitchFamily="18" charset="0"/>
                          <a:ea typeface="+mn-ea"/>
                          <a:cs typeface="Times New Roman" panose="02020603050405020304" pitchFamily="18" charset="0"/>
                        </a:rPr>
                        <a:t>opendiakg</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English</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graph</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latin typeface="Times New Roman" panose="02020603050405020304" pitchFamily="18" charset="0"/>
                          <a:ea typeface="+mn-ea"/>
                          <a:cs typeface="Times New Roman" panose="02020603050405020304" pitchFamily="18" charset="0"/>
                        </a:rPr>
                        <a:t>sentence</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 altLang="zh-CN" sz="1600" dirty="0" err="1">
                          <a:latin typeface="Times New Roman" panose="02020603050405020304" pitchFamily="18" charset="0"/>
                          <a:ea typeface="+mn-ea"/>
                          <a:cs typeface="Times New Roman" panose="02020603050405020304" pitchFamily="18" charset="0"/>
                        </a:rPr>
                        <a:t>Movies,books</a:t>
                      </a:r>
                      <a:r>
                        <a:rPr lang="en" altLang="zh-CN" sz="1600" dirty="0">
                          <a:latin typeface="Times New Roman" panose="02020603050405020304" pitchFamily="18" charset="0"/>
                          <a:ea typeface="+mn-ea"/>
                          <a:cs typeface="Times New Roman" panose="02020603050405020304" pitchFamily="18" charset="0"/>
                        </a:rPr>
                        <a:t>, sports, music</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91K</a:t>
                      </a:r>
                      <a:endParaRPr lang="zh-CN" altLang="en-US" sz="16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960658884"/>
                  </a:ext>
                </a:extLst>
              </a:tr>
              <a:tr h="370840">
                <a:tc>
                  <a:txBody>
                    <a:bodyPr/>
                    <a:lstStyle/>
                    <a:p>
                      <a:pPr algn="ctr"/>
                      <a:r>
                        <a:rPr lang="en-US" altLang="zh-CN" sz="1600" dirty="0" err="1">
                          <a:latin typeface="Times New Roman" panose="02020603050405020304" pitchFamily="18" charset="0"/>
                          <a:ea typeface="+mn-ea"/>
                          <a:cs typeface="Times New Roman" panose="02020603050405020304" pitchFamily="18" charset="0"/>
                        </a:rPr>
                        <a:t>KdConv</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Chinese</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Text &amp; Graph</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latin typeface="Times New Roman" panose="02020603050405020304" pitchFamily="18" charset="0"/>
                          <a:ea typeface="+mn-ea"/>
                          <a:cs typeface="Times New Roman" panose="02020603050405020304" pitchFamily="18" charset="0"/>
                        </a:rPr>
                        <a:t>sentence</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err="1">
                          <a:latin typeface="Times New Roman" panose="02020603050405020304" pitchFamily="18" charset="0"/>
                          <a:ea typeface="+mn-ea"/>
                          <a:cs typeface="Times New Roman" panose="02020603050405020304" pitchFamily="18" charset="0"/>
                        </a:rPr>
                        <a:t>Film,music,travel</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270K</a:t>
                      </a:r>
                      <a:endParaRPr lang="zh-CN" altLang="en-US" sz="16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062507760"/>
                  </a:ext>
                </a:extLst>
              </a:tr>
              <a:tr h="370840">
                <a:tc>
                  <a:txBody>
                    <a:bodyPr/>
                    <a:lstStyle/>
                    <a:p>
                      <a:pPr algn="ctr"/>
                      <a:r>
                        <a:rPr lang="en-US" altLang="zh-CN" sz="1600" dirty="0">
                          <a:latin typeface="Times New Roman" panose="02020603050405020304" pitchFamily="18" charset="0"/>
                          <a:ea typeface="+mn-ea"/>
                          <a:cs typeface="Times New Roman" panose="02020603050405020304" pitchFamily="18" charset="0"/>
                        </a:rPr>
                        <a:t>YuQ</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CH-UY</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ea typeface="+mn-ea"/>
                          <a:cs typeface="Times New Roman" panose="02020603050405020304" pitchFamily="18" charset="0"/>
                        </a:rPr>
                        <a:t>Text &amp; Graph</a:t>
                      </a:r>
                      <a:endParaRPr lang="zh-CN" altLang="en-US" sz="1600" dirty="0">
                        <a:latin typeface="Times New Roman" panose="02020603050405020304" pitchFamily="18" charset="0"/>
                        <a:ea typeface="+mn-ea"/>
                        <a:cs typeface="Times New Roman" panose="02020603050405020304" pitchFamily="18" charset="0"/>
                      </a:endParaRPr>
                    </a:p>
                    <a:p>
                      <a:pPr algn="ct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latin typeface="Times New Roman" panose="02020603050405020304" pitchFamily="18" charset="0"/>
                          <a:ea typeface="+mn-ea"/>
                          <a:cs typeface="Times New Roman" panose="02020603050405020304" pitchFamily="18" charset="0"/>
                        </a:rPr>
                        <a:t>sentence</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 altLang="zh-CN" sz="1600" kern="1200" dirty="0">
                          <a:solidFill>
                            <a:schemeClr val="dk1"/>
                          </a:solidFill>
                          <a:effectLst/>
                          <a:latin typeface="Times New Roman" panose="02020603050405020304" pitchFamily="18" charset="0"/>
                          <a:ea typeface="+mn-ea"/>
                          <a:cs typeface="Times New Roman" panose="02020603050405020304" pitchFamily="18" charset="0"/>
                        </a:rPr>
                        <a:t>Medical</a:t>
                      </a:r>
                      <a:endParaRPr lang="zh-CN"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600" dirty="0">
                          <a:latin typeface="Times New Roman" panose="02020603050405020304" pitchFamily="18" charset="0"/>
                          <a:ea typeface="+mn-ea"/>
                          <a:cs typeface="Times New Roman" panose="02020603050405020304" pitchFamily="18" charset="0"/>
                        </a:rPr>
                        <a:t>130K</a:t>
                      </a:r>
                      <a:endParaRPr lang="zh-CN" altLang="en-US" sz="16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687110835"/>
                  </a:ext>
                </a:extLst>
              </a:tr>
            </a:tbl>
          </a:graphicData>
        </a:graphic>
      </p:graphicFrame>
      <p:sp>
        <p:nvSpPr>
          <p:cNvPr id="9" name="灯片编号占位符 8">
            <a:extLst>
              <a:ext uri="{FF2B5EF4-FFF2-40B4-BE49-F238E27FC236}">
                <a16:creationId xmlns:a16="http://schemas.microsoft.com/office/drawing/2014/main" id="{B4CF026D-DF38-B442-B1FD-A74D82AB7A70}"/>
              </a:ext>
            </a:extLst>
          </p:cNvPr>
          <p:cNvSpPr>
            <a:spLocks noGrp="1"/>
          </p:cNvSpPr>
          <p:nvPr>
            <p:ph type="sldNum" sz="quarter" idx="12"/>
          </p:nvPr>
        </p:nvSpPr>
        <p:spPr/>
        <p:txBody>
          <a:bodyPr/>
          <a:lstStyle/>
          <a:p>
            <a:fld id="{CB2525F8-76F3-43DE-8675-D85D1F37099F}" type="slidenum">
              <a:rPr lang="zh-CN" altLang="en-US" smtClean="0"/>
              <a:t>9</a:t>
            </a:fld>
            <a:endParaRPr lang="zh-CN" altLang="en-US"/>
          </a:p>
        </p:txBody>
      </p:sp>
    </p:spTree>
    <p:extLst>
      <p:ext uri="{BB962C8B-B14F-4D97-AF65-F5344CB8AC3E}">
        <p14:creationId xmlns:p14="http://schemas.microsoft.com/office/powerpoint/2010/main" val="113229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heme/theme1.xml><?xml version="1.0" encoding="utf-8"?>
<a:theme xmlns:a="http://schemas.openxmlformats.org/drawingml/2006/main" name="Office 主题​​">
  <a:themeElements>
    <a:clrScheme name="新疆大学色彩规范">
      <a:dk1>
        <a:srgbClr val="000000"/>
      </a:dk1>
      <a:lt1>
        <a:srgbClr val="FFFFFF"/>
      </a:lt1>
      <a:dk2>
        <a:srgbClr val="646464"/>
      </a:dk2>
      <a:lt2>
        <a:srgbClr val="F0F0F0"/>
      </a:lt2>
      <a:accent1>
        <a:srgbClr val="E9041E"/>
      </a:accent1>
      <a:accent2>
        <a:srgbClr val="B90218"/>
      </a:accent2>
      <a:accent3>
        <a:srgbClr val="646464"/>
      </a:accent3>
      <a:accent4>
        <a:srgbClr val="7F7F7F"/>
      </a:accent4>
      <a:accent5>
        <a:srgbClr val="A5A5A5"/>
      </a:accent5>
      <a:accent6>
        <a:srgbClr val="C9C9C9"/>
      </a:accent6>
      <a:hlink>
        <a:srgbClr val="FD939F"/>
      </a:hlink>
      <a:folHlink>
        <a:srgbClr val="ACB4BF"/>
      </a:folHlink>
    </a:clrScheme>
    <a:fontScheme name="新大模板字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rmAutofit/>
      </a:bodyPr>
      <a:lstStyle>
        <a:defPPr algn="just">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chorCtr="0">
        <a:normAutofit/>
      </a:bodyPr>
      <a:lstStyle>
        <a:defPPr>
          <a:defRPr sz="3600" b="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13292</TotalTime>
  <Words>842</Words>
  <Application>Microsoft Macintosh PowerPoint</Application>
  <PresentationFormat>宽屏</PresentationFormat>
  <Paragraphs>168</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23</vt:i4>
      </vt:variant>
    </vt:vector>
  </HeadingPairs>
  <TitlesOfParts>
    <vt:vector size="34" baseType="lpstr">
      <vt:lpstr>等线</vt:lpstr>
      <vt:lpstr>方正黑体简体</vt:lpstr>
      <vt:lpstr>微软雅黑</vt:lpstr>
      <vt:lpstr>Arial</vt:lpstr>
      <vt:lpstr>Calibri</vt:lpstr>
      <vt:lpstr>DIN</vt:lpstr>
      <vt:lpstr>Times New Roman</vt:lpstr>
      <vt:lpstr>Wingdings</vt:lpstr>
      <vt:lpstr>Office 主题​​</vt:lpstr>
      <vt:lpstr>1_OfficePLUS</vt:lpstr>
      <vt:lpstr>2_OfficePLUS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 哲</cp:lastModifiedBy>
  <cp:revision>447</cp:revision>
  <dcterms:created xsi:type="dcterms:W3CDTF">2020-04-18T02:33:51Z</dcterms:created>
  <dcterms:modified xsi:type="dcterms:W3CDTF">2020-10-25T02:37:46Z</dcterms:modified>
</cp:coreProperties>
</file>